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714" r:id="rId2"/>
    <p:sldMasterId id="2147483746" r:id="rId3"/>
    <p:sldMasterId id="2147483962" r:id="rId4"/>
  </p:sldMasterIdLst>
  <p:notesMasterIdLst>
    <p:notesMasterId r:id="rId71"/>
  </p:notesMasterIdLst>
  <p:handoutMasterIdLst>
    <p:handoutMasterId r:id="rId72"/>
  </p:handoutMasterIdLst>
  <p:sldIdLst>
    <p:sldId id="716" r:id="rId5"/>
    <p:sldId id="717" r:id="rId6"/>
    <p:sldId id="718" r:id="rId7"/>
    <p:sldId id="683" r:id="rId8"/>
    <p:sldId id="651" r:id="rId9"/>
    <p:sldId id="653" r:id="rId10"/>
    <p:sldId id="654" r:id="rId11"/>
    <p:sldId id="655" r:id="rId12"/>
    <p:sldId id="656" r:id="rId13"/>
    <p:sldId id="657" r:id="rId14"/>
    <p:sldId id="684" r:id="rId15"/>
    <p:sldId id="658" r:id="rId16"/>
    <p:sldId id="659" r:id="rId17"/>
    <p:sldId id="660" r:id="rId18"/>
    <p:sldId id="661" r:id="rId19"/>
    <p:sldId id="662" r:id="rId20"/>
    <p:sldId id="663" r:id="rId21"/>
    <p:sldId id="664" r:id="rId22"/>
    <p:sldId id="665" r:id="rId23"/>
    <p:sldId id="666" r:id="rId24"/>
    <p:sldId id="667" r:id="rId25"/>
    <p:sldId id="668" r:id="rId26"/>
    <p:sldId id="669" r:id="rId27"/>
    <p:sldId id="670" r:id="rId28"/>
    <p:sldId id="671" r:id="rId29"/>
    <p:sldId id="672" r:id="rId30"/>
    <p:sldId id="673" r:id="rId31"/>
    <p:sldId id="674" r:id="rId32"/>
    <p:sldId id="676" r:id="rId33"/>
    <p:sldId id="677" r:id="rId34"/>
    <p:sldId id="678" r:id="rId35"/>
    <p:sldId id="685" r:id="rId36"/>
    <p:sldId id="679" r:id="rId37"/>
    <p:sldId id="680" r:id="rId38"/>
    <p:sldId id="715" r:id="rId39"/>
    <p:sldId id="689" r:id="rId40"/>
    <p:sldId id="690" r:id="rId41"/>
    <p:sldId id="691" r:id="rId42"/>
    <p:sldId id="692" r:id="rId43"/>
    <p:sldId id="740" r:id="rId44"/>
    <p:sldId id="741" r:id="rId45"/>
    <p:sldId id="693" r:id="rId46"/>
    <p:sldId id="729" r:id="rId47"/>
    <p:sldId id="723" r:id="rId48"/>
    <p:sldId id="724" r:id="rId49"/>
    <p:sldId id="698" r:id="rId50"/>
    <p:sldId id="699" r:id="rId51"/>
    <p:sldId id="719" r:id="rId52"/>
    <p:sldId id="725" r:id="rId53"/>
    <p:sldId id="730" r:id="rId54"/>
    <p:sldId id="706" r:id="rId55"/>
    <p:sldId id="731" r:id="rId56"/>
    <p:sldId id="732" r:id="rId57"/>
    <p:sldId id="733" r:id="rId58"/>
    <p:sldId id="734" r:id="rId59"/>
    <p:sldId id="695" r:id="rId60"/>
    <p:sldId id="696" r:id="rId61"/>
    <p:sldId id="735" r:id="rId62"/>
    <p:sldId id="736" r:id="rId63"/>
    <p:sldId id="707" r:id="rId64"/>
    <p:sldId id="708" r:id="rId65"/>
    <p:sldId id="737" r:id="rId66"/>
    <p:sldId id="709" r:id="rId67"/>
    <p:sldId id="710" r:id="rId68"/>
    <p:sldId id="738" r:id="rId69"/>
    <p:sldId id="742" r:id="rId70"/>
  </p:sldIdLst>
  <p:sldSz cx="12192000" cy="6858000"/>
  <p:notesSz cx="6797675" cy="9928225"/>
  <p:custDataLst>
    <p:tags r:id="rId7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12">
          <p15:clr>
            <a:srgbClr val="A4A3A4"/>
          </p15:clr>
        </p15:guide>
        <p15:guide id="2" orient="horz" pos="2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6" roundtripDataSignature="AMtx7mjW3N7ZStgaHFwSAhk9Utt1MmKP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6395" autoAdjust="0"/>
  </p:normalViewPr>
  <p:slideViewPr>
    <p:cSldViewPr snapToGrid="0">
      <p:cViewPr varScale="1">
        <p:scale>
          <a:sx n="110" d="100"/>
          <a:sy n="110" d="100"/>
        </p:scale>
        <p:origin x="660" y="108"/>
      </p:cViewPr>
      <p:guideLst>
        <p:guide pos="312"/>
        <p:guide orient="horz" pos="2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110"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customschemas.google.com/relationships/presentationmetadata" Target="meta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lgn="ctr">
              <a:defRPr sz="1400" b="0"/>
            </a:pPr>
            <a:r>
              <a:rPr lang="mk-MK" sz="1400" b="0" dirty="0" smtClean="0"/>
              <a:t>Број</a:t>
            </a:r>
            <a:r>
              <a:rPr lang="mk-MK" sz="1400" b="0" baseline="0" dirty="0" smtClean="0"/>
              <a:t> на новодијагностицирани пациенти</a:t>
            </a:r>
            <a:r>
              <a:rPr lang="en-US" sz="1400" b="0" dirty="0" smtClean="0"/>
              <a:t> (2000-202</a:t>
            </a:r>
            <a:r>
              <a:rPr lang="mk-MK" sz="1400" b="0" dirty="0" smtClean="0"/>
              <a:t>1</a:t>
            </a:r>
            <a:r>
              <a:rPr lang="en-US" sz="1400" b="0" dirty="0" smtClean="0"/>
              <a:t>)</a:t>
            </a:r>
            <a:endParaRPr lang="mk-MK" sz="1400" b="0" dirty="0"/>
          </a:p>
        </c:rich>
      </c:tx>
      <c:layout>
        <c:manualLayout>
          <c:xMode val="edge"/>
          <c:yMode val="edge"/>
          <c:x val="0.36102959537948354"/>
          <c:y val="1.0050031315163938E-2"/>
        </c:manualLayout>
      </c:layout>
      <c:overlay val="0"/>
    </c:title>
    <c:autoTitleDeleted val="0"/>
    <c:plotArea>
      <c:layout>
        <c:manualLayout>
          <c:layoutTarget val="inner"/>
          <c:xMode val="edge"/>
          <c:yMode val="edge"/>
          <c:x val="0.126423818406142"/>
          <c:y val="0.1456069159204624"/>
          <c:w val="0.84531107765128732"/>
          <c:h val="0.71135215400230001"/>
        </c:manualLayout>
      </c:layout>
      <c:barChart>
        <c:barDir val="col"/>
        <c:grouping val="clustered"/>
        <c:varyColors val="0"/>
        <c:ser>
          <c:idx val="0"/>
          <c:order val="0"/>
          <c:tx>
            <c:strRef>
              <c:f>Sheet1!$B$1</c:f>
              <c:strCache>
                <c:ptCount val="1"/>
                <c:pt idx="0">
                  <c:v>NHL</c:v>
                </c:pt>
              </c:strCache>
            </c:strRef>
          </c:tx>
          <c:spPr>
            <a:ln w="28575">
              <a:solidFill>
                <a:schemeClr val="accent2"/>
              </a:solidFill>
            </a:ln>
          </c:spPr>
          <c:invertIfNegative val="0"/>
          <c:dLbls>
            <c:dLbl>
              <c:idx val="8"/>
              <c:layout>
                <c:manualLayout>
                  <c:x val="-1.0367053266396328E-3"/>
                  <c:y val="-4.10135924650254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11-4711-991E-C19A2F140EFC}"/>
                </c:ext>
              </c:extLst>
            </c:dLbl>
            <c:dLbl>
              <c:idx val="10"/>
              <c:layout>
                <c:manualLayout>
                  <c:x val="9.6782996126047499E-4"/>
                  <c:y val="-4.67017813451301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11-4711-991E-C19A2F140EFC}"/>
                </c:ext>
              </c:extLst>
            </c:dLbl>
            <c:dLbl>
              <c:idx val="11"/>
              <c:layout>
                <c:manualLayout>
                  <c:x val="-6.570566863322915E-4"/>
                  <c:y val="-5.140349877802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11-4711-991E-C19A2F140EFC}"/>
                </c:ext>
              </c:extLst>
            </c:dLbl>
            <c:dLbl>
              <c:idx val="12"/>
              <c:layout>
                <c:manualLayout>
                  <c:x val="1.4469784806189726E-3"/>
                  <c:y val="-2.7489207863427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11-4711-991E-C19A2F140EFC}"/>
                </c:ext>
              </c:extLst>
            </c:dLbl>
            <c:dLbl>
              <c:idx val="13"/>
              <c:layout>
                <c:manualLayout>
                  <c:x val="-8.2435947697620461E-4"/>
                  <c:y val="-5.796318655286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11-4711-991E-C19A2F140EFC}"/>
                </c:ext>
              </c:extLst>
            </c:dLbl>
            <c:dLbl>
              <c:idx val="14"/>
              <c:layout>
                <c:manualLayout>
                  <c:x val="-7.1282428321359584E-4"/>
                  <c:y val="-5.43253994167317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11-4711-991E-C19A2F140EFC}"/>
                </c:ext>
              </c:extLst>
            </c:dLbl>
            <c:dLbl>
              <c:idx val="15"/>
              <c:layout>
                <c:manualLayout>
                  <c:x val="-4.9741598218296778E-3"/>
                  <c:y val="-1.79708004451626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11-4711-991E-C19A2F140EFC}"/>
                </c:ext>
              </c:extLst>
            </c:dLbl>
            <c:spPr>
              <a:noFill/>
              <a:ln>
                <a:noFill/>
              </a:ln>
              <a:effectLst/>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Sheet1!$B$2:$B$23</c:f>
              <c:numCache>
                <c:formatCode>General</c:formatCode>
                <c:ptCount val="22"/>
                <c:pt idx="0">
                  <c:v>50</c:v>
                </c:pt>
                <c:pt idx="1">
                  <c:v>79</c:v>
                </c:pt>
                <c:pt idx="2">
                  <c:v>67</c:v>
                </c:pt>
                <c:pt idx="3">
                  <c:v>61</c:v>
                </c:pt>
                <c:pt idx="4">
                  <c:v>70</c:v>
                </c:pt>
                <c:pt idx="5">
                  <c:v>80</c:v>
                </c:pt>
                <c:pt idx="6">
                  <c:v>68</c:v>
                </c:pt>
                <c:pt idx="7">
                  <c:v>84</c:v>
                </c:pt>
                <c:pt idx="8">
                  <c:v>88</c:v>
                </c:pt>
                <c:pt idx="9">
                  <c:v>99</c:v>
                </c:pt>
                <c:pt idx="10">
                  <c:v>106</c:v>
                </c:pt>
                <c:pt idx="11">
                  <c:v>106</c:v>
                </c:pt>
                <c:pt idx="12">
                  <c:v>119</c:v>
                </c:pt>
                <c:pt idx="13">
                  <c:v>108</c:v>
                </c:pt>
                <c:pt idx="14">
                  <c:v>138</c:v>
                </c:pt>
                <c:pt idx="15">
                  <c:v>137</c:v>
                </c:pt>
                <c:pt idx="16">
                  <c:v>170</c:v>
                </c:pt>
                <c:pt idx="17">
                  <c:v>177</c:v>
                </c:pt>
                <c:pt idx="18">
                  <c:v>130</c:v>
                </c:pt>
                <c:pt idx="19">
                  <c:v>148</c:v>
                </c:pt>
                <c:pt idx="20">
                  <c:v>142</c:v>
                </c:pt>
                <c:pt idx="21">
                  <c:v>130</c:v>
                </c:pt>
              </c:numCache>
            </c:numRef>
          </c:val>
          <c:extLst>
            <c:ext xmlns:c16="http://schemas.microsoft.com/office/drawing/2014/chart" uri="{C3380CC4-5D6E-409C-BE32-E72D297353CC}">
              <c16:uniqueId val="{00000007-8111-4711-991E-C19A2F140EFC}"/>
            </c:ext>
          </c:extLst>
        </c:ser>
        <c:ser>
          <c:idx val="1"/>
          <c:order val="1"/>
          <c:tx>
            <c:strRef>
              <c:f>Sheet1!$C$1</c:f>
              <c:strCache>
                <c:ptCount val="1"/>
                <c:pt idx="0">
                  <c:v>Series 2</c:v>
                </c:pt>
              </c:strCache>
            </c:strRef>
          </c:tx>
          <c:invertIfNegative val="0"/>
          <c:cat>
            <c:numRef>
              <c:f>Sheet1!$A$2:$A$23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Sheet1!$C$2:$C$23</c:f>
            </c:numRef>
          </c:val>
          <c:extLst>
            <c:ext xmlns:c16="http://schemas.microsoft.com/office/drawing/2014/chart" uri="{C3380CC4-5D6E-409C-BE32-E72D297353CC}">
              <c16:uniqueId val="{00000008-8111-4711-991E-C19A2F140EFC}"/>
            </c:ext>
          </c:extLst>
        </c:ser>
        <c:ser>
          <c:idx val="2"/>
          <c:order val="2"/>
          <c:tx>
            <c:strRef>
              <c:f>Sheet1!$D$1</c:f>
              <c:strCache>
                <c:ptCount val="1"/>
                <c:pt idx="0">
                  <c:v>Series 3</c:v>
                </c:pt>
              </c:strCache>
            </c:strRef>
          </c:tx>
          <c:invertIfNegative val="0"/>
          <c:cat>
            <c:numRef>
              <c:f>Sheet1!$A$2:$A$23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Sheet1!$D$2:$D$23</c:f>
            </c:numRef>
          </c:val>
          <c:extLst>
            <c:ext xmlns:c16="http://schemas.microsoft.com/office/drawing/2014/chart" uri="{C3380CC4-5D6E-409C-BE32-E72D297353CC}">
              <c16:uniqueId val="{00000009-8111-4711-991E-C19A2F140EFC}"/>
            </c:ext>
          </c:extLst>
        </c:ser>
        <c:dLbls>
          <c:showLegendKey val="0"/>
          <c:showVal val="0"/>
          <c:showCatName val="0"/>
          <c:showSerName val="0"/>
          <c:showPercent val="0"/>
          <c:showBubbleSize val="0"/>
        </c:dLbls>
        <c:gapWidth val="150"/>
        <c:axId val="-1803761952"/>
        <c:axId val="-1803737472"/>
      </c:barChart>
      <c:catAx>
        <c:axId val="-1803761952"/>
        <c:scaling>
          <c:orientation val="minMax"/>
        </c:scaling>
        <c:delete val="0"/>
        <c:axPos val="b"/>
        <c:numFmt formatCode="General" sourceLinked="1"/>
        <c:majorTickMark val="none"/>
        <c:minorTickMark val="none"/>
        <c:tickLblPos val="nextTo"/>
        <c:txPr>
          <a:bodyPr/>
          <a:lstStyle/>
          <a:p>
            <a:pPr>
              <a:defRPr sz="1050"/>
            </a:pPr>
            <a:endParaRPr lang="en-US"/>
          </a:p>
        </c:txPr>
        <c:crossAx val="-1803737472"/>
        <c:crosses val="autoZero"/>
        <c:auto val="1"/>
        <c:lblAlgn val="ctr"/>
        <c:lblOffset val="100"/>
        <c:noMultiLvlLbl val="0"/>
      </c:catAx>
      <c:valAx>
        <c:axId val="-1803737472"/>
        <c:scaling>
          <c:orientation val="minMax"/>
        </c:scaling>
        <c:delete val="0"/>
        <c:axPos val="l"/>
        <c:majorGridlines>
          <c:spPr>
            <a:ln>
              <a:solidFill>
                <a:schemeClr val="bg1">
                  <a:lumMod val="85000"/>
                </a:schemeClr>
              </a:solidFill>
            </a:ln>
          </c:spPr>
        </c:majorGridlines>
        <c:title>
          <c:tx>
            <c:rich>
              <a:bodyPr/>
              <a:lstStyle/>
              <a:p>
                <a:pPr>
                  <a:defRPr b="0"/>
                </a:pPr>
                <a:r>
                  <a:rPr lang="mk-MK" b="0" dirty="0" smtClean="0"/>
                  <a:t>Пациенти</a:t>
                </a:r>
                <a:r>
                  <a:rPr lang="en-US" b="0" dirty="0" smtClean="0"/>
                  <a:t> </a:t>
                </a:r>
                <a:endParaRPr lang="en-US" b="0" dirty="0"/>
              </a:p>
            </c:rich>
          </c:tx>
          <c:layout>
            <c:manualLayout>
              <c:xMode val="edge"/>
              <c:yMode val="edge"/>
              <c:x val="5.0230398821730783E-2"/>
              <c:y val="0.30464882433025331"/>
            </c:manualLayout>
          </c:layout>
          <c:overlay val="0"/>
        </c:title>
        <c:numFmt formatCode="General" sourceLinked="1"/>
        <c:majorTickMark val="none"/>
        <c:minorTickMark val="none"/>
        <c:tickLblPos val="nextTo"/>
        <c:txPr>
          <a:bodyPr/>
          <a:lstStyle/>
          <a:p>
            <a:pPr>
              <a:defRPr sz="1100"/>
            </a:pPr>
            <a:endParaRPr lang="en-US"/>
          </a:p>
        </c:txPr>
        <c:crossAx val="-1803761952"/>
        <c:crosses val="autoZero"/>
        <c:crossBetween val="between"/>
      </c:valAx>
    </c:plotArea>
    <c:legend>
      <c:legendPos val="r"/>
      <c:layout>
        <c:manualLayout>
          <c:xMode val="edge"/>
          <c:yMode val="edge"/>
          <c:x val="0.83349988143427589"/>
          <c:y val="3.1796336717439783E-2"/>
          <c:w val="7.1773016347770544E-2"/>
          <c:h val="9.8679795536425113E-2"/>
        </c:manualLayout>
      </c:layout>
      <c:overlay val="0"/>
    </c:legend>
    <c:plotVisOnly val="1"/>
    <c:dispBlanksAs val="gap"/>
    <c:showDLblsOverMax val="0"/>
  </c:chart>
  <c:txPr>
    <a:bodyPr/>
    <a:lstStyle/>
    <a:p>
      <a:pPr>
        <a:defRPr sz="1400" baseline="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256679932487199"/>
          <c:y val="0.123336986379144"/>
          <c:w val="0.52751632662107095"/>
          <c:h val="0.79127586920452497"/>
        </c:manualLayout>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EEC7-4E67-8BCA-10F3162E78E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EEC7-4E67-8BCA-10F3162E78EE}"/>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EEC7-4E67-8BCA-10F3162E78EE}"/>
              </c:ext>
            </c:extLst>
          </c:dPt>
          <c:dPt>
            <c:idx val="3"/>
            <c:bubble3D val="0"/>
            <c:spPr>
              <a:solidFill>
                <a:schemeClr val="bg1">
                  <a:lumMod val="95000"/>
                </a:schemeClr>
              </a:solidFill>
              <a:ln w="19050">
                <a:noFill/>
              </a:ln>
              <a:effectLst/>
            </c:spPr>
            <c:extLst>
              <c:ext xmlns:c16="http://schemas.microsoft.com/office/drawing/2014/chart" uri="{C3380CC4-5D6E-409C-BE32-E72D297353CC}">
                <c16:uniqueId val="{00000007-EEC7-4E67-8BCA-10F3162E78EE}"/>
              </c:ext>
            </c:extLst>
          </c:dPt>
          <c:cat>
            <c:numRef>
              <c:f>Sheet1!$A$2:$A$5</c:f>
              <c:numCache>
                <c:formatCode>General</c:formatCode>
                <c:ptCount val="4"/>
              </c:numCache>
            </c:numRef>
          </c:cat>
          <c:val>
            <c:numRef>
              <c:f>Sheet1!$B$2:$B$5</c:f>
              <c:numCache>
                <c:formatCode>General</c:formatCode>
                <c:ptCount val="4"/>
                <c:pt idx="0">
                  <c:v>4</c:v>
                </c:pt>
                <c:pt idx="1">
                  <c:v>96</c:v>
                </c:pt>
              </c:numCache>
            </c:numRef>
          </c:val>
          <c:extLst>
            <c:ext xmlns:c16="http://schemas.microsoft.com/office/drawing/2014/chart" uri="{C3380CC4-5D6E-409C-BE32-E72D297353CC}">
              <c16:uniqueId val="{00000008-EEC7-4E67-8BCA-10F3162E78EE}"/>
            </c:ext>
          </c:extLst>
        </c:ser>
        <c:dLbls>
          <c:showLegendKey val="0"/>
          <c:showVal val="0"/>
          <c:showCatName val="0"/>
          <c:showSerName val="0"/>
          <c:showPercent val="0"/>
          <c:showBubbleSize val="0"/>
          <c:showLeaderLines val="1"/>
        </c:dLbls>
        <c:firstSliceAng val="0"/>
        <c:holeSize val="81"/>
      </c:doughnut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5"/>
            </a:solidFill>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950A-4951-8E8F-94CABD1A20E9}"/>
              </c:ext>
            </c:extLst>
          </c:dPt>
          <c:dPt>
            <c:idx val="1"/>
            <c:bubble3D val="0"/>
            <c:spPr>
              <a:solidFill>
                <a:srgbClr val="F2F2F2"/>
              </a:solidFill>
              <a:ln w="19050">
                <a:noFill/>
              </a:ln>
              <a:effectLst/>
            </c:spPr>
            <c:extLst>
              <c:ext xmlns:c16="http://schemas.microsoft.com/office/drawing/2014/chart" uri="{C3380CC4-5D6E-409C-BE32-E72D297353CC}">
                <c16:uniqueId val="{00000003-950A-4951-8E8F-94CABD1A20E9}"/>
              </c:ext>
            </c:extLst>
          </c:dPt>
          <c:dPt>
            <c:idx val="2"/>
            <c:bubble3D val="0"/>
            <c:spPr>
              <a:solidFill>
                <a:schemeClr val="accent5"/>
              </a:solidFill>
              <a:ln w="19050">
                <a:noFill/>
              </a:ln>
              <a:effectLst/>
            </c:spPr>
            <c:extLst>
              <c:ext xmlns:c16="http://schemas.microsoft.com/office/drawing/2014/chart" uri="{C3380CC4-5D6E-409C-BE32-E72D297353CC}">
                <c16:uniqueId val="{00000005-950A-4951-8E8F-94CABD1A20E9}"/>
              </c:ext>
            </c:extLst>
          </c:dPt>
          <c:dPt>
            <c:idx val="3"/>
            <c:bubble3D val="0"/>
            <c:spPr>
              <a:solidFill>
                <a:schemeClr val="accent5"/>
              </a:solidFill>
              <a:ln w="19050">
                <a:noFill/>
              </a:ln>
              <a:effectLst/>
            </c:spPr>
            <c:extLst>
              <c:ext xmlns:c16="http://schemas.microsoft.com/office/drawing/2014/chart" uri="{C3380CC4-5D6E-409C-BE32-E72D297353CC}">
                <c16:uniqueId val="{00000007-950A-4951-8E8F-94CABD1A20E9}"/>
              </c:ext>
            </c:extLst>
          </c:dPt>
          <c:cat>
            <c:numRef>
              <c:f>Sheet1!$A$2:$A$5</c:f>
              <c:numCache>
                <c:formatCode>General</c:formatCode>
                <c:ptCount val="4"/>
              </c:numCache>
            </c:numRef>
          </c:cat>
          <c:val>
            <c:numRef>
              <c:f>Sheet1!$B$2:$B$5</c:f>
              <c:numCache>
                <c:formatCode>General</c:formatCode>
                <c:ptCount val="4"/>
                <c:pt idx="0">
                  <c:v>23</c:v>
                </c:pt>
                <c:pt idx="1">
                  <c:v>77</c:v>
                </c:pt>
              </c:numCache>
            </c:numRef>
          </c:val>
          <c:extLst>
            <c:ext xmlns:c16="http://schemas.microsoft.com/office/drawing/2014/chart" uri="{C3380CC4-5D6E-409C-BE32-E72D297353CC}">
              <c16:uniqueId val="{00000008-950A-4951-8E8F-94CABD1A20E9}"/>
            </c:ext>
          </c:extLst>
        </c:ser>
        <c:dLbls>
          <c:showLegendKey val="0"/>
          <c:showVal val="0"/>
          <c:showCatName val="0"/>
          <c:showSerName val="0"/>
          <c:showPercent val="0"/>
          <c:showBubbleSize val="0"/>
          <c:showLeaderLines val="1"/>
        </c:dLbls>
        <c:firstSliceAng val="0"/>
        <c:holeSize val="8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5"/>
            </a:solidFill>
            <a:ln>
              <a:noFill/>
            </a:ln>
          </c:spPr>
          <c:dPt>
            <c:idx val="0"/>
            <c:bubble3D val="0"/>
            <c:spPr>
              <a:solidFill>
                <a:srgbClr val="E40046"/>
              </a:solidFill>
              <a:ln w="19050">
                <a:noFill/>
              </a:ln>
              <a:effectLst/>
            </c:spPr>
            <c:extLst>
              <c:ext xmlns:c16="http://schemas.microsoft.com/office/drawing/2014/chart" uri="{C3380CC4-5D6E-409C-BE32-E72D297353CC}">
                <c16:uniqueId val="{00000001-503D-4FBB-B9DA-BE7E500BA181}"/>
              </c:ext>
            </c:extLst>
          </c:dPt>
          <c:dPt>
            <c:idx val="1"/>
            <c:bubble3D val="0"/>
            <c:spPr>
              <a:solidFill>
                <a:srgbClr val="F2F2F2"/>
              </a:solidFill>
              <a:ln w="19050">
                <a:noFill/>
              </a:ln>
              <a:effectLst/>
            </c:spPr>
            <c:extLst>
              <c:ext xmlns:c16="http://schemas.microsoft.com/office/drawing/2014/chart" uri="{C3380CC4-5D6E-409C-BE32-E72D297353CC}">
                <c16:uniqueId val="{00000003-503D-4FBB-B9DA-BE7E500BA181}"/>
              </c:ext>
            </c:extLst>
          </c:dPt>
          <c:dPt>
            <c:idx val="2"/>
            <c:bubble3D val="0"/>
            <c:spPr>
              <a:solidFill>
                <a:schemeClr val="accent5"/>
              </a:solidFill>
              <a:ln w="19050">
                <a:noFill/>
              </a:ln>
              <a:effectLst/>
            </c:spPr>
            <c:extLst>
              <c:ext xmlns:c16="http://schemas.microsoft.com/office/drawing/2014/chart" uri="{C3380CC4-5D6E-409C-BE32-E72D297353CC}">
                <c16:uniqueId val="{00000005-503D-4FBB-B9DA-BE7E500BA181}"/>
              </c:ext>
            </c:extLst>
          </c:dPt>
          <c:dPt>
            <c:idx val="3"/>
            <c:bubble3D val="0"/>
            <c:spPr>
              <a:solidFill>
                <a:schemeClr val="accent5"/>
              </a:solidFill>
              <a:ln w="19050">
                <a:noFill/>
              </a:ln>
              <a:effectLst/>
            </c:spPr>
            <c:extLst>
              <c:ext xmlns:c16="http://schemas.microsoft.com/office/drawing/2014/chart" uri="{C3380CC4-5D6E-409C-BE32-E72D297353CC}">
                <c16:uniqueId val="{00000007-503D-4FBB-B9DA-BE7E500BA181}"/>
              </c:ext>
            </c:extLst>
          </c:dPt>
          <c:cat>
            <c:numRef>
              <c:f>Sheet1!$A$2:$A$5</c:f>
              <c:numCache>
                <c:formatCode>General</c:formatCode>
                <c:ptCount val="4"/>
              </c:numCache>
            </c:numRef>
          </c:cat>
          <c:val>
            <c:numRef>
              <c:f>Sheet1!$B$2:$B$5</c:f>
              <c:numCache>
                <c:formatCode>General</c:formatCode>
                <c:ptCount val="4"/>
                <c:pt idx="0">
                  <c:v>25</c:v>
                </c:pt>
                <c:pt idx="1">
                  <c:v>75</c:v>
                </c:pt>
              </c:numCache>
            </c:numRef>
          </c:val>
          <c:extLst>
            <c:ext xmlns:c16="http://schemas.microsoft.com/office/drawing/2014/chart" uri="{C3380CC4-5D6E-409C-BE32-E72D297353CC}">
              <c16:uniqueId val="{00000008-503D-4FBB-B9DA-BE7E500BA181}"/>
            </c:ext>
          </c:extLst>
        </c:ser>
        <c:dLbls>
          <c:showLegendKey val="0"/>
          <c:showVal val="0"/>
          <c:showCatName val="0"/>
          <c:showSerName val="0"/>
          <c:showPercent val="0"/>
          <c:showBubbleSize val="0"/>
          <c:showLeaderLines val="1"/>
        </c:dLbls>
        <c:firstSliceAng val="0"/>
        <c:holeSize val="8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1ECE-4412-8066-9B414F8D102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1ECE-4412-8066-9B414F8D1021}"/>
              </c:ext>
            </c:extLst>
          </c:dPt>
          <c:dPt>
            <c:idx val="2"/>
            <c:bubble3D val="0"/>
            <c:spPr>
              <a:solidFill>
                <a:schemeClr val="accent3"/>
              </a:solidFill>
              <a:ln w="19050">
                <a:noFill/>
              </a:ln>
              <a:effectLst/>
            </c:spPr>
            <c:extLst>
              <c:ext xmlns:c16="http://schemas.microsoft.com/office/drawing/2014/chart" uri="{C3380CC4-5D6E-409C-BE32-E72D297353CC}">
                <c16:uniqueId val="{00000005-1ECE-4412-8066-9B414F8D1021}"/>
              </c:ext>
            </c:extLst>
          </c:dPt>
          <c:dPt>
            <c:idx val="3"/>
            <c:bubble3D val="0"/>
            <c:spPr>
              <a:solidFill>
                <a:schemeClr val="accent4"/>
              </a:solidFill>
              <a:ln w="19050">
                <a:noFill/>
              </a:ln>
              <a:effectLst/>
            </c:spPr>
            <c:extLst>
              <c:ext xmlns:c16="http://schemas.microsoft.com/office/drawing/2014/chart" uri="{C3380CC4-5D6E-409C-BE32-E72D297353CC}">
                <c16:uniqueId val="{00000007-1ECE-4412-8066-9B414F8D1021}"/>
              </c:ext>
            </c:extLst>
          </c:dPt>
          <c:cat>
            <c:numRef>
              <c:f>Sheet1!$A$2:$A$5</c:f>
              <c:numCache>
                <c:formatCode>General</c:formatCode>
                <c:ptCount val="4"/>
              </c:numCache>
            </c:numRef>
          </c:cat>
          <c:val>
            <c:numRef>
              <c:f>Sheet1!$B$2:$B$5</c:f>
              <c:numCache>
                <c:formatCode>General</c:formatCode>
                <c:ptCount val="4"/>
                <c:pt idx="0">
                  <c:v>3</c:v>
                </c:pt>
                <c:pt idx="1">
                  <c:v>97</c:v>
                </c:pt>
              </c:numCache>
            </c:numRef>
          </c:val>
          <c:extLst>
            <c:ext xmlns:c16="http://schemas.microsoft.com/office/drawing/2014/chart" uri="{C3380CC4-5D6E-409C-BE32-E72D297353CC}">
              <c16:uniqueId val="{00000008-1ECE-4412-8066-9B414F8D102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F2F2F2"/>
            </a:solidFill>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BA28-496C-8F2C-16F315CA1BCC}"/>
              </c:ext>
            </c:extLst>
          </c:dPt>
          <c:dPt>
            <c:idx val="1"/>
            <c:bubble3D val="0"/>
            <c:spPr>
              <a:solidFill>
                <a:srgbClr val="F2F2F2"/>
              </a:solidFill>
              <a:ln w="19050">
                <a:noFill/>
              </a:ln>
              <a:effectLst/>
            </c:spPr>
            <c:extLst>
              <c:ext xmlns:c16="http://schemas.microsoft.com/office/drawing/2014/chart" uri="{C3380CC4-5D6E-409C-BE32-E72D297353CC}">
                <c16:uniqueId val="{00000003-BA28-496C-8F2C-16F315CA1BCC}"/>
              </c:ext>
            </c:extLst>
          </c:dPt>
          <c:dPt>
            <c:idx val="2"/>
            <c:bubble3D val="0"/>
            <c:spPr>
              <a:solidFill>
                <a:srgbClr val="F2F2F2"/>
              </a:solidFill>
              <a:ln w="19050">
                <a:noFill/>
              </a:ln>
              <a:effectLst/>
            </c:spPr>
            <c:extLst>
              <c:ext xmlns:c16="http://schemas.microsoft.com/office/drawing/2014/chart" uri="{C3380CC4-5D6E-409C-BE32-E72D297353CC}">
                <c16:uniqueId val="{00000005-BA28-496C-8F2C-16F315CA1BCC}"/>
              </c:ext>
            </c:extLst>
          </c:dPt>
          <c:dPt>
            <c:idx val="3"/>
            <c:bubble3D val="0"/>
            <c:spPr>
              <a:solidFill>
                <a:srgbClr val="F2F2F2"/>
              </a:solidFill>
              <a:ln w="19050">
                <a:noFill/>
              </a:ln>
              <a:effectLst/>
            </c:spPr>
            <c:extLst>
              <c:ext xmlns:c16="http://schemas.microsoft.com/office/drawing/2014/chart" uri="{C3380CC4-5D6E-409C-BE32-E72D297353CC}">
                <c16:uniqueId val="{00000007-BA28-496C-8F2C-16F315CA1BCC}"/>
              </c:ext>
            </c:extLst>
          </c:dPt>
          <c:cat>
            <c:numRef>
              <c:f>Sheet1!$A$2:$A$5</c:f>
              <c:numCache>
                <c:formatCode>General</c:formatCode>
                <c:ptCount val="4"/>
              </c:numCache>
            </c:numRef>
          </c:cat>
          <c:val>
            <c:numRef>
              <c:f>Sheet1!$B$2:$B$5</c:f>
              <c:numCache>
                <c:formatCode>General</c:formatCode>
                <c:ptCount val="4"/>
                <c:pt idx="0">
                  <c:v>7</c:v>
                </c:pt>
                <c:pt idx="1">
                  <c:v>93</c:v>
                </c:pt>
              </c:numCache>
            </c:numRef>
          </c:val>
          <c:extLst>
            <c:ext xmlns:c16="http://schemas.microsoft.com/office/drawing/2014/chart" uri="{C3380CC4-5D6E-409C-BE32-E72D297353CC}">
              <c16:uniqueId val="{00000008-BA28-496C-8F2C-16F315CA1BCC}"/>
            </c:ext>
          </c:extLst>
        </c:ser>
        <c:dLbls>
          <c:showLegendKey val="0"/>
          <c:showVal val="0"/>
          <c:showCatName val="0"/>
          <c:showSerName val="0"/>
          <c:showPercent val="0"/>
          <c:showBubbleSize val="0"/>
          <c:showLeaderLines val="1"/>
        </c:dLbls>
        <c:firstSliceAng val="0"/>
        <c:holeSize val="8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F2F2F2"/>
            </a:solidFill>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FBC9-4B4A-8A2B-53FBD35D4CBF}"/>
              </c:ext>
            </c:extLst>
          </c:dPt>
          <c:dPt>
            <c:idx val="1"/>
            <c:bubble3D val="0"/>
            <c:spPr>
              <a:solidFill>
                <a:srgbClr val="F2F2F2"/>
              </a:solidFill>
              <a:ln w="19050">
                <a:noFill/>
              </a:ln>
              <a:effectLst/>
            </c:spPr>
            <c:extLst>
              <c:ext xmlns:c16="http://schemas.microsoft.com/office/drawing/2014/chart" uri="{C3380CC4-5D6E-409C-BE32-E72D297353CC}">
                <c16:uniqueId val="{00000003-FBC9-4B4A-8A2B-53FBD35D4CBF}"/>
              </c:ext>
            </c:extLst>
          </c:dPt>
          <c:dPt>
            <c:idx val="2"/>
            <c:bubble3D val="0"/>
            <c:spPr>
              <a:solidFill>
                <a:srgbClr val="F2F2F2"/>
              </a:solidFill>
              <a:ln w="19050">
                <a:noFill/>
              </a:ln>
              <a:effectLst/>
            </c:spPr>
            <c:extLst>
              <c:ext xmlns:c16="http://schemas.microsoft.com/office/drawing/2014/chart" uri="{C3380CC4-5D6E-409C-BE32-E72D297353CC}">
                <c16:uniqueId val="{00000005-FBC9-4B4A-8A2B-53FBD35D4CBF}"/>
              </c:ext>
            </c:extLst>
          </c:dPt>
          <c:dPt>
            <c:idx val="3"/>
            <c:bubble3D val="0"/>
            <c:spPr>
              <a:solidFill>
                <a:srgbClr val="F2F2F2"/>
              </a:solidFill>
              <a:ln w="19050">
                <a:noFill/>
              </a:ln>
              <a:effectLst/>
            </c:spPr>
            <c:extLst>
              <c:ext xmlns:c16="http://schemas.microsoft.com/office/drawing/2014/chart" uri="{C3380CC4-5D6E-409C-BE32-E72D297353CC}">
                <c16:uniqueId val="{00000007-FBC9-4B4A-8A2B-53FBD35D4CBF}"/>
              </c:ext>
            </c:extLst>
          </c:dPt>
          <c:cat>
            <c:numRef>
              <c:f>Sheet1!$A$2:$A$5</c:f>
              <c:numCache>
                <c:formatCode>General</c:formatCode>
                <c:ptCount val="4"/>
              </c:numCache>
            </c:numRef>
          </c:cat>
          <c:val>
            <c:numRef>
              <c:f>Sheet1!$B$2:$B$5</c:f>
              <c:numCache>
                <c:formatCode>General</c:formatCode>
                <c:ptCount val="4"/>
                <c:pt idx="0">
                  <c:v>12</c:v>
                </c:pt>
                <c:pt idx="1">
                  <c:v>88</c:v>
                </c:pt>
              </c:numCache>
            </c:numRef>
          </c:val>
          <c:extLst>
            <c:ext xmlns:c16="http://schemas.microsoft.com/office/drawing/2014/chart" uri="{C3380CC4-5D6E-409C-BE32-E72D297353CC}">
              <c16:uniqueId val="{00000008-FBC9-4B4A-8A2B-53FBD35D4CBF}"/>
            </c:ext>
          </c:extLst>
        </c:ser>
        <c:dLbls>
          <c:showLegendKey val="0"/>
          <c:showVal val="0"/>
          <c:showCatName val="0"/>
          <c:showSerName val="0"/>
          <c:showPercent val="0"/>
          <c:showBubbleSize val="0"/>
          <c:showLeaderLines val="1"/>
        </c:dLbls>
        <c:firstSliceAng val="0"/>
        <c:holeSize val="8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5"/>
            </a:solidFill>
            <a:ln>
              <a:noFill/>
            </a:ln>
          </c:spPr>
          <c:dPt>
            <c:idx val="0"/>
            <c:bubble3D val="0"/>
            <c:spPr>
              <a:solidFill>
                <a:srgbClr val="FFFFFF">
                  <a:lumMod val="85000"/>
                </a:srgbClr>
              </a:solidFill>
              <a:ln w="19050">
                <a:noFill/>
              </a:ln>
              <a:effectLst/>
            </c:spPr>
            <c:extLst>
              <c:ext xmlns:c16="http://schemas.microsoft.com/office/drawing/2014/chart" uri="{C3380CC4-5D6E-409C-BE32-E72D297353CC}">
                <c16:uniqueId val="{00000001-7ECF-40A5-9F3E-D2A37008452B}"/>
              </c:ext>
            </c:extLst>
          </c:dPt>
          <c:dPt>
            <c:idx val="1"/>
            <c:bubble3D val="0"/>
            <c:spPr>
              <a:solidFill>
                <a:srgbClr val="F2F2F2"/>
              </a:solidFill>
              <a:ln w="19050">
                <a:noFill/>
              </a:ln>
              <a:effectLst/>
            </c:spPr>
            <c:extLst>
              <c:ext xmlns:c16="http://schemas.microsoft.com/office/drawing/2014/chart" uri="{C3380CC4-5D6E-409C-BE32-E72D297353CC}">
                <c16:uniqueId val="{00000003-7ECF-40A5-9F3E-D2A37008452B}"/>
              </c:ext>
            </c:extLst>
          </c:dPt>
          <c:dPt>
            <c:idx val="2"/>
            <c:bubble3D val="0"/>
            <c:spPr>
              <a:solidFill>
                <a:schemeClr val="accent5"/>
              </a:solidFill>
              <a:ln w="19050">
                <a:noFill/>
              </a:ln>
              <a:effectLst/>
            </c:spPr>
            <c:extLst>
              <c:ext xmlns:c16="http://schemas.microsoft.com/office/drawing/2014/chart" uri="{C3380CC4-5D6E-409C-BE32-E72D297353CC}">
                <c16:uniqueId val="{00000005-7ECF-40A5-9F3E-D2A37008452B}"/>
              </c:ext>
            </c:extLst>
          </c:dPt>
          <c:dPt>
            <c:idx val="3"/>
            <c:bubble3D val="0"/>
            <c:spPr>
              <a:solidFill>
                <a:schemeClr val="accent5"/>
              </a:solidFill>
              <a:ln w="19050">
                <a:noFill/>
              </a:ln>
              <a:effectLst/>
            </c:spPr>
            <c:extLst>
              <c:ext xmlns:c16="http://schemas.microsoft.com/office/drawing/2014/chart" uri="{C3380CC4-5D6E-409C-BE32-E72D297353CC}">
                <c16:uniqueId val="{00000007-7ECF-40A5-9F3E-D2A37008452B}"/>
              </c:ext>
            </c:extLst>
          </c:dPt>
          <c:cat>
            <c:numRef>
              <c:f>Sheet1!$A$2:$A$5</c:f>
              <c:numCache>
                <c:formatCode>General</c:formatCode>
                <c:ptCount val="4"/>
              </c:numCache>
            </c:numRef>
          </c:cat>
          <c:val>
            <c:numRef>
              <c:f>Sheet1!$B$2:$B$5</c:f>
              <c:numCache>
                <c:formatCode>General</c:formatCode>
                <c:ptCount val="4"/>
                <c:pt idx="0">
                  <c:v>19</c:v>
                </c:pt>
                <c:pt idx="1">
                  <c:v>81</c:v>
                </c:pt>
              </c:numCache>
            </c:numRef>
          </c:val>
          <c:extLst>
            <c:ext xmlns:c16="http://schemas.microsoft.com/office/drawing/2014/chart" uri="{C3380CC4-5D6E-409C-BE32-E72D297353CC}">
              <c16:uniqueId val="{00000008-7ECF-40A5-9F3E-D2A37008452B}"/>
            </c:ext>
          </c:extLst>
        </c:ser>
        <c:dLbls>
          <c:showLegendKey val="0"/>
          <c:showVal val="0"/>
          <c:showCatName val="0"/>
          <c:showSerName val="0"/>
          <c:showPercent val="0"/>
          <c:showBubbleSize val="0"/>
          <c:showLeaderLines val="1"/>
        </c:dLbls>
        <c:firstSliceAng val="0"/>
        <c:holeSize val="8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bg1">
                  <a:lumMod val="95000"/>
                </a:schemeClr>
              </a:solidFill>
              <a:ln w="19050">
                <a:noFill/>
              </a:ln>
              <a:effectLst/>
            </c:spPr>
            <c:extLst>
              <c:ext xmlns:c16="http://schemas.microsoft.com/office/drawing/2014/chart" uri="{C3380CC4-5D6E-409C-BE32-E72D297353CC}">
                <c16:uniqueId val="{00000001-F29D-4299-868D-671D5561BC29}"/>
              </c:ext>
            </c:extLst>
          </c:dPt>
          <c:dPt>
            <c:idx val="1"/>
            <c:bubble3D val="0"/>
            <c:spPr>
              <a:solidFill>
                <a:srgbClr val="FFFFFF">
                  <a:lumMod val="85000"/>
                </a:srgbClr>
              </a:solidFill>
              <a:ln w="19050">
                <a:noFill/>
              </a:ln>
              <a:effectLst/>
            </c:spPr>
            <c:extLst>
              <c:ext xmlns:c16="http://schemas.microsoft.com/office/drawing/2014/chart" uri="{C3380CC4-5D6E-409C-BE32-E72D297353CC}">
                <c16:uniqueId val="{00000003-F29D-4299-868D-671D5561BC29}"/>
              </c:ext>
            </c:extLst>
          </c:dPt>
          <c:dPt>
            <c:idx val="2"/>
            <c:bubble3D val="0"/>
            <c:spPr>
              <a:solidFill>
                <a:schemeClr val="accent3"/>
              </a:solidFill>
              <a:ln w="19050">
                <a:noFill/>
              </a:ln>
              <a:effectLst/>
            </c:spPr>
            <c:extLst>
              <c:ext xmlns:c16="http://schemas.microsoft.com/office/drawing/2014/chart" uri="{C3380CC4-5D6E-409C-BE32-E72D297353CC}">
                <c16:uniqueId val="{00000005-F29D-4299-868D-671D5561BC29}"/>
              </c:ext>
            </c:extLst>
          </c:dPt>
          <c:dPt>
            <c:idx val="3"/>
            <c:bubble3D val="0"/>
            <c:spPr>
              <a:solidFill>
                <a:schemeClr val="accent4"/>
              </a:solidFill>
              <a:ln w="19050">
                <a:noFill/>
              </a:ln>
              <a:effectLst/>
            </c:spPr>
            <c:extLst>
              <c:ext xmlns:c16="http://schemas.microsoft.com/office/drawing/2014/chart" uri="{C3380CC4-5D6E-409C-BE32-E72D297353CC}">
                <c16:uniqueId val="{00000007-F29D-4299-868D-671D5561BC29}"/>
              </c:ext>
            </c:extLst>
          </c:dPt>
          <c:cat>
            <c:numRef>
              <c:f>Sheet1!$A$2:$A$5</c:f>
              <c:numCache>
                <c:formatCode>General</c:formatCode>
                <c:ptCount val="4"/>
              </c:numCache>
            </c:numRef>
          </c:cat>
          <c:val>
            <c:numRef>
              <c:f>Sheet1!$B$2:$B$5</c:f>
              <c:numCache>
                <c:formatCode>General</c:formatCode>
                <c:ptCount val="4"/>
                <c:pt idx="0">
                  <c:v>93</c:v>
                </c:pt>
                <c:pt idx="1">
                  <c:v>7</c:v>
                </c:pt>
              </c:numCache>
            </c:numRef>
          </c:val>
          <c:extLst>
            <c:ext xmlns:c16="http://schemas.microsoft.com/office/drawing/2014/chart" uri="{C3380CC4-5D6E-409C-BE32-E72D297353CC}">
              <c16:uniqueId val="{00000008-F29D-4299-868D-671D5561BC29}"/>
            </c:ext>
          </c:extLst>
        </c:ser>
        <c:dLbls>
          <c:showLegendKey val="0"/>
          <c:showVal val="0"/>
          <c:showCatName val="0"/>
          <c:showSerName val="0"/>
          <c:showPercent val="0"/>
          <c:showBubbleSize val="0"/>
          <c:showLeaderLines val="1"/>
        </c:dLbls>
        <c:firstSliceAng val="25"/>
        <c:holeSize val="8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135" cy="497679"/>
          </a:xfrm>
          <a:prstGeom prst="rect">
            <a:avLst/>
          </a:prstGeom>
        </p:spPr>
        <p:txBody>
          <a:bodyPr vert="horz" lIns="91303" tIns="45651" rIns="91303" bIns="45651" rtlCol="0"/>
          <a:lstStyle>
            <a:lvl1pPr algn="l">
              <a:defRPr sz="1200"/>
            </a:lvl1pPr>
          </a:lstStyle>
          <a:p>
            <a:endParaRPr lang="es-AR"/>
          </a:p>
        </p:txBody>
      </p:sp>
      <p:sp>
        <p:nvSpPr>
          <p:cNvPr id="3" name="Date Placeholder 2"/>
          <p:cNvSpPr>
            <a:spLocks noGrp="1"/>
          </p:cNvSpPr>
          <p:nvPr>
            <p:ph type="dt" sz="quarter" idx="1"/>
          </p:nvPr>
        </p:nvSpPr>
        <p:spPr>
          <a:xfrm>
            <a:off x="3849955" y="1"/>
            <a:ext cx="2946135" cy="497679"/>
          </a:xfrm>
          <a:prstGeom prst="rect">
            <a:avLst/>
          </a:prstGeom>
        </p:spPr>
        <p:txBody>
          <a:bodyPr vert="horz" lIns="91303" tIns="45651" rIns="91303" bIns="45651" rtlCol="0"/>
          <a:lstStyle>
            <a:lvl1pPr algn="r">
              <a:defRPr sz="1200"/>
            </a:lvl1pPr>
          </a:lstStyle>
          <a:p>
            <a:fld id="{D2DC1F35-63FA-4D32-9205-6F60A94F4EAD}" type="datetimeFigureOut">
              <a:rPr lang="es-AR" smtClean="0"/>
              <a:t>15/11/2022</a:t>
            </a:fld>
            <a:endParaRPr lang="es-AR"/>
          </a:p>
        </p:txBody>
      </p:sp>
      <p:sp>
        <p:nvSpPr>
          <p:cNvPr id="4" name="Footer Placeholder 3"/>
          <p:cNvSpPr>
            <a:spLocks noGrp="1"/>
          </p:cNvSpPr>
          <p:nvPr>
            <p:ph type="ftr" sz="quarter" idx="2"/>
          </p:nvPr>
        </p:nvSpPr>
        <p:spPr>
          <a:xfrm>
            <a:off x="0" y="9430546"/>
            <a:ext cx="2946135" cy="497679"/>
          </a:xfrm>
          <a:prstGeom prst="rect">
            <a:avLst/>
          </a:prstGeom>
        </p:spPr>
        <p:txBody>
          <a:bodyPr vert="horz" lIns="91303" tIns="45651" rIns="91303" bIns="45651" rtlCol="0" anchor="b"/>
          <a:lstStyle>
            <a:lvl1pPr algn="l">
              <a:defRPr sz="1200"/>
            </a:lvl1pPr>
          </a:lstStyle>
          <a:p>
            <a:endParaRPr lang="es-AR"/>
          </a:p>
        </p:txBody>
      </p:sp>
      <p:sp>
        <p:nvSpPr>
          <p:cNvPr id="5" name="Slide Number Placeholder 4"/>
          <p:cNvSpPr>
            <a:spLocks noGrp="1"/>
          </p:cNvSpPr>
          <p:nvPr>
            <p:ph type="sldNum" sz="quarter" idx="3"/>
          </p:nvPr>
        </p:nvSpPr>
        <p:spPr>
          <a:xfrm>
            <a:off x="3849955" y="9430546"/>
            <a:ext cx="2946135" cy="497679"/>
          </a:xfrm>
          <a:prstGeom prst="rect">
            <a:avLst/>
          </a:prstGeom>
        </p:spPr>
        <p:txBody>
          <a:bodyPr vert="horz" lIns="91303" tIns="45651" rIns="91303" bIns="45651" rtlCol="0" anchor="b"/>
          <a:lstStyle>
            <a:lvl1pPr algn="r">
              <a:defRPr sz="1200"/>
            </a:lvl1pPr>
          </a:lstStyle>
          <a:p>
            <a:fld id="{C05F84FE-CCD3-41C9-9B89-ACE78F02502C}" type="slidenum">
              <a:rPr lang="es-AR" smtClean="0"/>
              <a:t>‹#›</a:t>
            </a:fld>
            <a:endParaRPr lang="es-AR"/>
          </a:p>
        </p:txBody>
      </p:sp>
    </p:spTree>
    <p:extLst>
      <p:ext uri="{BB962C8B-B14F-4D97-AF65-F5344CB8AC3E}">
        <p14:creationId xmlns:p14="http://schemas.microsoft.com/office/powerpoint/2010/main" val="1003834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2945659" cy="496411"/>
          </a:xfrm>
          <a:prstGeom prst="rect">
            <a:avLst/>
          </a:prstGeom>
          <a:noFill/>
          <a:ln>
            <a:noFill/>
          </a:ln>
        </p:spPr>
        <p:txBody>
          <a:bodyPr spcFirstLastPara="1" wrap="square" lIns="91438" tIns="45706" rIns="91438" bIns="45706"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4" y="1"/>
            <a:ext cx="2945659" cy="496411"/>
          </a:xfrm>
          <a:prstGeom prst="rect">
            <a:avLst/>
          </a:prstGeom>
          <a:noFill/>
          <a:ln>
            <a:noFill/>
          </a:ln>
        </p:spPr>
        <p:txBody>
          <a:bodyPr spcFirstLastPara="1" wrap="square" lIns="91438" tIns="45706" rIns="91438" bIns="45706"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8"/>
            <a:ext cx="5438140" cy="4467701"/>
          </a:xfrm>
          <a:prstGeom prst="rect">
            <a:avLst/>
          </a:prstGeom>
          <a:noFill/>
          <a:ln>
            <a:noFill/>
          </a:ln>
        </p:spPr>
        <p:txBody>
          <a:bodyPr spcFirstLastPara="1" wrap="square" lIns="91438" tIns="45706" rIns="91438" bIns="4570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30091"/>
            <a:ext cx="2945659" cy="496411"/>
          </a:xfrm>
          <a:prstGeom prst="rect">
            <a:avLst/>
          </a:prstGeom>
          <a:noFill/>
          <a:ln>
            <a:noFill/>
          </a:ln>
        </p:spPr>
        <p:txBody>
          <a:bodyPr spcFirstLastPara="1" wrap="square" lIns="91438" tIns="45706" rIns="91438" bIns="45706"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4" y="9430091"/>
            <a:ext cx="2945659" cy="496411"/>
          </a:xfrm>
          <a:prstGeom prst="rect">
            <a:avLst/>
          </a:prstGeom>
          <a:noFill/>
          <a:ln>
            <a:noFill/>
          </a:ln>
        </p:spPr>
        <p:txBody>
          <a:bodyPr spcFirstLastPara="1" wrap="square" lIns="91438" tIns="45706" rIns="91438" bIns="45706" anchor="b" anchorCtr="0">
            <a:noAutofit/>
          </a:bodyPr>
          <a:lstStyle/>
          <a:p>
            <a:pPr algn="r"/>
            <a:fld id="{00000000-1234-1234-1234-123412341234}" type="slidenum">
              <a:rPr lang="es-AR" sz="1200" smtClean="0">
                <a:solidFill>
                  <a:schemeClr val="dk1"/>
                </a:solidFill>
                <a:latin typeface="Calibri"/>
                <a:ea typeface="Calibri"/>
                <a:cs typeface="Calibri"/>
                <a:sym typeface="Calibri"/>
              </a:rPr>
              <a:pPr algn="r"/>
              <a:t>‹#›</a:t>
            </a:fld>
            <a:endParaRPr lang="es-A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81264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bloodjournal.org/content/125/1/22.long?sso-checked=true#ref-64"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www.bloodjournal.org/content/125/1/22.long?sso-checked=true#ref-63" TargetMode="External"/><Relationship Id="rId5" Type="http://schemas.openxmlformats.org/officeDocument/2006/relationships/hyperlink" Target="http://www.bloodjournal.org/content/125/1/22.long?sso-checked=true#ref-62" TargetMode="External"/><Relationship Id="rId4" Type="http://schemas.openxmlformats.org/officeDocument/2006/relationships/hyperlink" Target="http://www.bloodjournal.org/content/125/1/22.long?sso-checked=true#ref-6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67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A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s-A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8392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39477D2-BB07-4193-BA21-D7113EAADECC}"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8771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5236"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747575" fontAlgn="base">
              <a:spcBef>
                <a:spcPct val="0"/>
              </a:spcBef>
              <a:spcAft>
                <a:spcPct val="0"/>
              </a:spcAft>
              <a:defRPr/>
            </a:pPr>
            <a:fld id="{D04BE17C-499D-4625-968A-7D5E1F614D04}" type="slidenum">
              <a:rPr lang="en-GB" smtClean="0">
                <a:solidFill>
                  <a:prstClr val="black"/>
                </a:solidFill>
                <a:latin typeface="Arial" pitchFamily="34" charset="0"/>
              </a:rPr>
              <a:pPr defTabSz="747575" fontAlgn="base">
                <a:spcBef>
                  <a:spcPct val="0"/>
                </a:spcBef>
                <a:spcAft>
                  <a:spcPct val="0"/>
                </a:spcAft>
                <a:defRPr/>
              </a:pPr>
              <a:t>50</a:t>
            </a:fld>
            <a:endParaRPr lang="en-GB">
              <a:solidFill>
                <a:prstClr val="black"/>
              </a:solidFill>
              <a:latin typeface="Arial" pitchFamily="34" charset="0"/>
            </a:endParaRPr>
          </a:p>
        </p:txBody>
      </p:sp>
      <p:sp>
        <p:nvSpPr>
          <p:cNvPr id="95237" name="Date Placeholder 1"/>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solidFill>
                <a:prstClr val="black"/>
              </a:solidFill>
              <a:latin typeface="Arial" pitchFamily="34" charset="0"/>
            </a:endParaRPr>
          </a:p>
        </p:txBody>
      </p:sp>
    </p:spTree>
    <p:extLst>
      <p:ext uri="{BB962C8B-B14F-4D97-AF65-F5344CB8AC3E}">
        <p14:creationId xmlns:p14="http://schemas.microsoft.com/office/powerpoint/2010/main" val="1411458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9477D2-BB07-4193-BA21-D7113EAADE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696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2841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2:notes"/>
          <p:cNvSpPr>
            <a:spLocks noGrp="1" noRot="1" noChangeAspect="1"/>
          </p:cNvSpPr>
          <p:nvPr>
            <p:ph type="sldImg" idx="2"/>
          </p:nvPr>
        </p:nvSpPr>
        <p:spPr>
          <a:xfrm>
            <a:off x="800100" y="565150"/>
            <a:ext cx="5257800" cy="2957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2:notes"/>
          <p:cNvSpPr txBox="1">
            <a:spLocks noGrp="1"/>
          </p:cNvSpPr>
          <p:nvPr>
            <p:ph type="body" idx="1"/>
          </p:nvPr>
        </p:nvSpPr>
        <p:spPr>
          <a:xfrm>
            <a:off x="800100" y="3701144"/>
            <a:ext cx="5257800" cy="4878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a:t>Clinically meaningful improvement in PFS, TTNALT and reduction in risk of POD24 with G-chemo relative to R-chemo was sustained over a median follow-up period of over 6 years. </a:t>
            </a:r>
            <a:endParaRPr dirty="0"/>
          </a:p>
          <a:p>
            <a:pPr marL="0" lvl="0" indent="0" algn="l" rtl="0">
              <a:lnSpc>
                <a:spcPct val="90000"/>
              </a:lnSpc>
              <a:spcBef>
                <a:spcPts val="1200"/>
              </a:spcBef>
              <a:spcAft>
                <a:spcPts val="0"/>
              </a:spcAft>
              <a:buNone/>
            </a:pPr>
            <a:r>
              <a:rPr lang="en-US" dirty="0"/>
              <a:t>Overall safety was consistent with earlier analyses, with no new safety signals observed. 5,6</a:t>
            </a:r>
            <a:endParaRPr dirty="0"/>
          </a:p>
          <a:p>
            <a:pPr marL="0" lvl="0" indent="0" algn="l" rtl="0">
              <a:lnSpc>
                <a:spcPct val="90000"/>
              </a:lnSpc>
              <a:spcBef>
                <a:spcPts val="1200"/>
              </a:spcBef>
              <a:spcAft>
                <a:spcPts val="0"/>
              </a:spcAft>
              <a:buNone/>
            </a:pPr>
            <a:r>
              <a:rPr lang="en-US" dirty="0"/>
              <a:t>G-chemo demonstrated durable efficacy and manageable safety versus R-chemo, for previously untreated, advanced stage FL. Obinutuzumab should now be considered as the anti-CD20 </a:t>
            </a:r>
            <a:r>
              <a:rPr lang="en-US" dirty="0" err="1"/>
              <a:t>mAb</a:t>
            </a:r>
            <a:r>
              <a:rPr lang="en-US" dirty="0"/>
              <a:t> to be used in first-line treatment in this population. </a:t>
            </a:r>
            <a:endParaRPr dirty="0"/>
          </a:p>
          <a:p>
            <a:pPr marL="0" lvl="0" indent="0" algn="l" rtl="0">
              <a:lnSpc>
                <a:spcPct val="90000"/>
              </a:lnSpc>
              <a:spcBef>
                <a:spcPts val="1200"/>
              </a:spcBef>
              <a:spcAft>
                <a:spcPts val="0"/>
              </a:spcAft>
              <a:buNone/>
            </a:pPr>
            <a:endParaRPr sz="1200" b="1" i="0" u="none" strike="noStrike" dirty="0">
              <a:solidFill>
                <a:schemeClr val="dk1"/>
              </a:solidFill>
              <a:latin typeface="Arial"/>
              <a:ea typeface="Arial"/>
              <a:cs typeface="Arial"/>
              <a:sym typeface="Arial"/>
            </a:endParaRPr>
          </a:p>
          <a:p>
            <a:pPr marL="0" lvl="0" indent="0" algn="l" rtl="0">
              <a:lnSpc>
                <a:spcPct val="90000"/>
              </a:lnSpc>
              <a:spcBef>
                <a:spcPts val="1200"/>
              </a:spcBef>
              <a:spcAft>
                <a:spcPts val="0"/>
              </a:spcAft>
              <a:buNone/>
            </a:pPr>
            <a:endParaRPr sz="1200" b="1" i="0" u="none" strike="noStrike" dirty="0">
              <a:solidFill>
                <a:schemeClr val="dk1"/>
              </a:solidFill>
              <a:latin typeface="Arial"/>
              <a:ea typeface="Arial"/>
              <a:cs typeface="Arial"/>
              <a:sym typeface="Arial"/>
            </a:endParaRPr>
          </a:p>
        </p:txBody>
      </p:sp>
      <p:sp>
        <p:nvSpPr>
          <p:cNvPr id="369" name="Google Shape;369;p22:notes"/>
          <p:cNvSpPr txBox="1">
            <a:spLocks noGrp="1"/>
          </p:cNvSpPr>
          <p:nvPr>
            <p:ph type="ftr" idx="11"/>
          </p:nvPr>
        </p:nvSpPr>
        <p:spPr>
          <a:xfrm>
            <a:off x="800100" y="8685213"/>
            <a:ext cx="5257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891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Importantly, DLBCL is readily curable with </a:t>
            </a:r>
            <a:r>
              <a:rPr lang="en-US" sz="1200" b="1" i="0" u="none" strike="noStrike" kern="1200" baseline="0" dirty="0" err="1" smtClean="0">
                <a:solidFill>
                  <a:schemeClr val="tx1"/>
                </a:solidFill>
                <a:latin typeface="+mn-lt"/>
                <a:ea typeface="+mn-ea"/>
                <a:cs typeface="+mn-cs"/>
              </a:rPr>
              <a:t>immunochemotherapy</a:t>
            </a:r>
            <a:r>
              <a:rPr lang="en-US" sz="1200" b="1" i="0" u="none" strike="noStrike" kern="1200" baseline="0" dirty="0" smtClean="0">
                <a:solidFill>
                  <a:schemeClr val="tx1"/>
                </a:solidFill>
                <a:latin typeface="+mn-lt"/>
                <a:ea typeface="+mn-ea"/>
                <a:cs typeface="+mn-cs"/>
              </a:rPr>
              <a:t> in the majority of patients, even in the most advanced cases.</a:t>
            </a:r>
            <a:r>
              <a:rPr lang="en-US"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Since</a:t>
            </a:r>
            <a:r>
              <a:rPr lang="en-US" sz="1200" b="1" i="0" kern="1200" baseline="0" dirty="0" smtClean="0">
                <a:solidFill>
                  <a:schemeClr val="tx1"/>
                </a:solidFill>
                <a:effectLst/>
                <a:latin typeface="+mn-lt"/>
                <a:ea typeface="+mn-ea"/>
                <a:cs typeface="+mn-cs"/>
              </a:rPr>
              <a:t> the 1990 </a:t>
            </a:r>
            <a:r>
              <a:rPr lang="en-US" sz="1200" b="1" i="0" kern="1200" dirty="0" smtClean="0">
                <a:solidFill>
                  <a:schemeClr val="tx1"/>
                </a:solidFill>
                <a:effectLst/>
                <a:latin typeface="+mn-lt"/>
                <a:ea typeface="+mn-ea"/>
                <a:cs typeface="+mn-cs"/>
              </a:rPr>
              <a:t>The CHOP chemotherapy regimen has been the mainstay of therapy. The addition of the anti-CD20 monoclonal antibody rituximab to this chemotherapy backbone in 2002 dramatically improved outcomes and today R-CHOP as the standard of care.</a:t>
            </a:r>
            <a:r>
              <a:rPr lang="en-US" sz="1200" b="1" i="0" u="none" strike="noStrike" kern="1200" baseline="30000" dirty="0" smtClean="0">
                <a:solidFill>
                  <a:schemeClr val="tx1"/>
                </a:solidFill>
                <a:effectLst/>
                <a:latin typeface="+mn-lt"/>
                <a:ea typeface="+mn-ea"/>
                <a:cs typeface="+mn-cs"/>
                <a:hlinkClick r:id="rId3"/>
              </a:rPr>
              <a:t>6</a:t>
            </a:r>
            <a:endParaRPr lang="en-US" sz="1200" b="1" i="0" u="none" strike="noStrike" kern="1200" baseline="300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R-CHOP is effective in a wide age range of patients with DLBCL,</a:t>
            </a:r>
            <a:r>
              <a:rPr lang="en-GB" sz="1200" b="1" baseline="30000" dirty="0" smtClean="0"/>
              <a:t>2,3</a:t>
            </a:r>
            <a:r>
              <a:rPr lang="en-GB" sz="1200" b="1" dirty="0" smtClean="0"/>
              <a:t> </a:t>
            </a:r>
            <a:r>
              <a:rPr lang="en-US" b="1" dirty="0" smtClean="0"/>
              <a:t>more than 50% of patients are alive at 5 years and are considered cured.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
            </a:r>
            <a:br>
              <a:rPr lang="en-GB" sz="1200" b="1" dirty="0" smtClean="0"/>
            </a:br>
            <a:r>
              <a:rPr lang="en-GB" sz="1200" b="1" dirty="0" smtClean="0"/>
              <a:t>and in low- and high-risk subgroups</a:t>
            </a:r>
            <a:r>
              <a:rPr lang="en-GB" sz="1200" b="1" baseline="30000" dirty="0" smtClean="0"/>
              <a:t>1</a:t>
            </a:r>
            <a:endParaRPr lang="en-GB"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When treated with curative intent, elderly patients without comorbidities can achieve a long outcome, and it is now established that age itself should not be considered as a reason to decrease the absolute</a:t>
            </a:r>
            <a:r>
              <a:rPr lang="en-US" b="1" baseline="0" dirty="0" smtClean="0"/>
              <a:t> chemotherapy delivered dose</a:t>
            </a:r>
            <a:endParaRPr lang="en-US" sz="1200" b="1" i="0" u="none" strike="noStrike" kern="1200" baseline="0" dirty="0" smtClean="0">
              <a:solidFill>
                <a:schemeClr val="tx1"/>
              </a:solidFill>
              <a:latin typeface="+mn-lt"/>
              <a:ea typeface="+mn-ea"/>
              <a:cs typeface="+mn-cs"/>
            </a:endParaRPr>
          </a:p>
          <a:p>
            <a:endParaRPr lang="en-US" sz="1200" b="1"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Since</a:t>
            </a:r>
            <a:r>
              <a:rPr lang="en-US" sz="1200" b="1" i="0" kern="1200" baseline="0" dirty="0" smtClean="0">
                <a:solidFill>
                  <a:schemeClr val="tx1"/>
                </a:solidFill>
                <a:effectLst/>
                <a:latin typeface="+mn-lt"/>
                <a:ea typeface="+mn-ea"/>
                <a:cs typeface="+mn-cs"/>
              </a:rPr>
              <a:t> the 1990 </a:t>
            </a:r>
            <a:r>
              <a:rPr lang="en-US" sz="1200" b="1" i="0" kern="1200" dirty="0" smtClean="0">
                <a:solidFill>
                  <a:schemeClr val="tx1"/>
                </a:solidFill>
                <a:effectLst/>
                <a:latin typeface="+mn-lt"/>
                <a:ea typeface="+mn-ea"/>
                <a:cs typeface="+mn-cs"/>
              </a:rPr>
              <a:t>The CHOP chemotherapy regimen has been the mainstay of therapy, because more intensive combinations failed to show additional benefit.</a:t>
            </a:r>
            <a:r>
              <a:rPr lang="en-US" sz="1200" b="1" i="0" u="none" strike="noStrike" kern="1200" baseline="30000" dirty="0" smtClean="0">
                <a:solidFill>
                  <a:schemeClr val="tx1"/>
                </a:solidFill>
                <a:effectLst/>
                <a:latin typeface="+mn-lt"/>
                <a:ea typeface="+mn-ea"/>
                <a:cs typeface="+mn-cs"/>
                <a:hlinkClick r:id="rId4"/>
              </a:rPr>
              <a:t>61</a:t>
            </a:r>
            <a:r>
              <a:rPr lang="en-US" sz="1200" b="1" i="0" kern="1200" dirty="0" smtClean="0">
                <a:solidFill>
                  <a:schemeClr val="tx1"/>
                </a:solidFill>
                <a:effectLst/>
                <a:latin typeface="+mn-lt"/>
                <a:ea typeface="+mn-ea"/>
                <a:cs typeface="+mn-cs"/>
              </a:rPr>
              <a:t> The addition of the anti-CD20 monoclonal antibody rituximab to this chemotherapy backbone in 2002 dramatically improved outcomes, resulting in a 16% absolute improvement in 10-year OS in the initial trial in elderly patients ≥ 60 years of age.</a:t>
            </a:r>
            <a:r>
              <a:rPr lang="en-US" sz="1200" b="1" i="0" u="none" strike="noStrike" kern="1200" baseline="30000" dirty="0" smtClean="0">
                <a:solidFill>
                  <a:schemeClr val="tx1"/>
                </a:solidFill>
                <a:effectLst/>
                <a:latin typeface="+mn-lt"/>
                <a:ea typeface="+mn-ea"/>
                <a:cs typeface="+mn-cs"/>
                <a:hlinkClick r:id="rId5"/>
              </a:rPr>
              <a:t>62</a:t>
            </a:r>
            <a:r>
              <a:rPr lang="en-US" sz="1200" b="1" i="0" kern="1200" baseline="30000" dirty="0" smtClean="0">
                <a:solidFill>
                  <a:schemeClr val="tx1"/>
                </a:solidFill>
                <a:effectLst/>
                <a:latin typeface="+mn-lt"/>
                <a:ea typeface="+mn-ea"/>
                <a:cs typeface="+mn-cs"/>
              </a:rPr>
              <a:t>,</a:t>
            </a:r>
            <a:r>
              <a:rPr lang="en-US" sz="1200" b="1" i="0" u="none" strike="noStrike" kern="1200" baseline="30000" dirty="0" smtClean="0">
                <a:solidFill>
                  <a:schemeClr val="tx1"/>
                </a:solidFill>
                <a:effectLst/>
                <a:latin typeface="+mn-lt"/>
                <a:ea typeface="+mn-ea"/>
                <a:cs typeface="+mn-cs"/>
                <a:hlinkClick r:id="rId6"/>
              </a:rPr>
              <a:t>63</a:t>
            </a:r>
            <a:r>
              <a:rPr lang="en-US" sz="1200" b="1" i="0" kern="1200" dirty="0" smtClean="0">
                <a:solidFill>
                  <a:schemeClr val="tx1"/>
                </a:solidFill>
                <a:effectLst/>
                <a:latin typeface="+mn-lt"/>
                <a:ea typeface="+mn-ea"/>
                <a:cs typeface="+mn-cs"/>
              </a:rPr>
              <a:t> Additional trials further demonstrated the benefit of rituximab, establishing R-CHOP as the standard of care.</a:t>
            </a:r>
            <a:r>
              <a:rPr lang="en-US" sz="1200" b="1" i="0" u="none" strike="noStrike" kern="1200" baseline="30000" dirty="0" smtClean="0">
                <a:solidFill>
                  <a:schemeClr val="tx1"/>
                </a:solidFill>
                <a:effectLst/>
                <a:latin typeface="+mn-lt"/>
                <a:ea typeface="+mn-ea"/>
                <a:cs typeface="+mn-cs"/>
                <a:hlinkClick r:id="rId3"/>
              </a:rPr>
              <a:t>6</a:t>
            </a:r>
            <a:endParaRPr lang="en-US" sz="1200" b="1" i="0" u="none" strike="noStrike" kern="1200" baseline="300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R-CHOP is effective in a wide age range of patients with DLBCL,</a:t>
            </a:r>
            <a:r>
              <a:rPr lang="en-GB" sz="1200" b="1" baseline="30000" dirty="0" smtClean="0"/>
              <a:t>2,3</a:t>
            </a:r>
            <a:r>
              <a:rPr lang="en-GB" sz="1200" b="1" dirty="0" smtClean="0"/>
              <a:t> </a:t>
            </a:r>
            <a:br>
              <a:rPr lang="en-GB" sz="1200" b="1" dirty="0" smtClean="0"/>
            </a:br>
            <a:r>
              <a:rPr lang="en-GB" sz="1200" b="1" dirty="0" smtClean="0"/>
              <a:t>and in low- and high-risk subgroups</a:t>
            </a:r>
            <a:r>
              <a:rPr lang="en-GB" sz="1200" b="1" baseline="30000" dirty="0" smtClean="0"/>
              <a:t>1</a:t>
            </a:r>
            <a:endParaRPr lang="en-GB" sz="1200" b="1" dirty="0" smtClean="0"/>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The 2008 version of the World Health Organization (WHO) classification of lymphoid malignancies recognized /acknowledges/accepts  the heterogeneity of DLBCL by recognizing a broad category termed DLBCL, not otherwise specified, as well as a variety of DLBCL subtypes and “other lymphomas of large B cells” that have been identified due to unique clinical and pathologic features.</a:t>
            </a:r>
            <a:r>
              <a:rPr lang="en-US" sz="1200" b="1" i="0" u="none" strike="noStrike" kern="1200" baseline="300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 </a:t>
            </a:r>
            <a:r>
              <a:rPr lang="en-US" sz="1200" b="1" i="0" u="none" strike="noStrike" kern="1200" baseline="0" dirty="0" smtClean="0">
                <a:solidFill>
                  <a:schemeClr val="tx1"/>
                </a:solidFill>
                <a:latin typeface="+mn-lt"/>
                <a:ea typeface="+mn-ea"/>
                <a:cs typeface="+mn-cs"/>
              </a:rPr>
              <a:t>Gene-expression profiling define 3 molecular subtypes of diffuse large B-cell lymphoma (DLBCL), termed germinal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center B-cell-like (GCB) DLBCL, activated B-cell-like (ABC) DLBCL, and primary mediastinal B-cell lymphoma (PMBL).Three distinct lymphoma subtypes with different cell </a:t>
            </a:r>
            <a:r>
              <a:rPr lang="en-US" sz="1200" b="1" i="0" u="none" strike="noStrike" kern="1200" baseline="0" dirty="0" err="1" smtClean="0">
                <a:solidFill>
                  <a:schemeClr val="tx1"/>
                </a:solidFill>
                <a:latin typeface="+mn-lt"/>
                <a:ea typeface="+mn-ea"/>
                <a:cs typeface="+mn-cs"/>
              </a:rPr>
              <a:t>orgin</a:t>
            </a:r>
            <a:r>
              <a:rPr lang="en-US" sz="1200" b="1" i="0" u="none" strike="noStrike" kern="1200" baseline="0" dirty="0" smtClean="0">
                <a:solidFill>
                  <a:schemeClr val="tx1"/>
                </a:solidFill>
                <a:latin typeface="+mn-lt"/>
                <a:ea typeface="+mn-ea"/>
                <a:cs typeface="+mn-cs"/>
              </a:rPr>
              <a:t> , each group with distinct oncogenic </a:t>
            </a:r>
            <a:r>
              <a:rPr lang="en-US" sz="1200" b="1" i="0" u="none" strike="noStrike" kern="1200" baseline="0" dirty="0" err="1" smtClean="0">
                <a:solidFill>
                  <a:schemeClr val="tx1"/>
                </a:solidFill>
                <a:latin typeface="+mn-lt"/>
                <a:ea typeface="+mn-ea"/>
                <a:cs typeface="+mn-cs"/>
              </a:rPr>
              <a:t>mechanisam</a:t>
            </a:r>
            <a:r>
              <a:rPr lang="en-US" sz="1200" b="1" i="0" u="none" strike="noStrike" kern="1200" baseline="0" dirty="0" smtClean="0">
                <a:solidFill>
                  <a:schemeClr val="tx1"/>
                </a:solidFill>
                <a:latin typeface="+mn-lt"/>
                <a:ea typeface="+mn-ea"/>
                <a:cs typeface="+mn-cs"/>
              </a:rPr>
              <a:t> .</a:t>
            </a:r>
            <a:r>
              <a:rPr lang="en-US" sz="1200" b="1"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Despite tall his categorization, </a:t>
            </a:r>
            <a:r>
              <a:rPr lang="en-US" sz="1200" b="1" kern="1200" dirty="0" smtClean="0">
                <a:solidFill>
                  <a:schemeClr val="tx1"/>
                </a:solidFill>
                <a:effectLst/>
                <a:latin typeface="+mn-lt"/>
                <a:ea typeface="+mn-ea"/>
                <a:cs typeface="+mn-cs"/>
              </a:rPr>
              <a:t>these conditions have historically been grouped together and treated as the same disease</a:t>
            </a:r>
            <a:endParaRPr lang="en-US" sz="1200" b="1"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with the exception of primary central nervous system lymphoma, the majority of patients continue to be treated in a uniform fashion. </a:t>
            </a:r>
            <a:endParaRPr lang="en-US" sz="1200" b="1"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379687E-72E4-491A-AF9D-A16747BBB5EA}" type="slidenum">
              <a:rPr lang="de-DE" smtClean="0"/>
              <a:pPr>
                <a:defRPr/>
              </a:pPr>
              <a:t>58</a:t>
            </a:fld>
            <a:endParaRPr lang="de-DE"/>
          </a:p>
        </p:txBody>
      </p:sp>
    </p:spTree>
    <p:extLst>
      <p:ext uri="{BB962C8B-B14F-4D97-AF65-F5344CB8AC3E}">
        <p14:creationId xmlns:p14="http://schemas.microsoft.com/office/powerpoint/2010/main" val="423105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11981fad4db_0_3373:notes"/>
          <p:cNvSpPr>
            <a:spLocks noGrp="1" noRot="1" noChangeAspect="1"/>
          </p:cNvSpPr>
          <p:nvPr>
            <p:ph type="sldImg" idx="2"/>
          </p:nvPr>
        </p:nvSpPr>
        <p:spPr>
          <a:xfrm>
            <a:off x="382588" y="685800"/>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95" name="Google Shape;1595;g11981fad4db_0_3373:notes"/>
          <p:cNvSpPr txBox="1">
            <a:spLocks noGrp="1"/>
          </p:cNvSpPr>
          <p:nvPr>
            <p:ph type="body" idx="1"/>
          </p:nvPr>
        </p:nvSpPr>
        <p:spPr>
          <a:xfrm>
            <a:off x="687082" y="4343919"/>
            <a:ext cx="5483700" cy="4115700"/>
          </a:xfrm>
          <a:prstGeom prst="rect">
            <a:avLst/>
          </a:prstGeom>
          <a:noFill/>
          <a:ln>
            <a:noFill/>
          </a:ln>
        </p:spPr>
        <p:txBody>
          <a:bodyPr spcFirstLastPara="1" wrap="square" lIns="91425" tIns="45700" rIns="91425" bIns="45700" anchor="t" anchorCtr="0">
            <a:noAutofit/>
          </a:bodyPr>
          <a:lstStyle/>
          <a:p>
            <a:r>
              <a:rPr lang="mk-MK" sz="1100" dirty="0" smtClean="0"/>
              <a:t>Во повеќе од </a:t>
            </a:r>
            <a:r>
              <a:rPr lang="mk-MK" sz="1100" b="1" dirty="0" smtClean="0"/>
              <a:t>20 години</a:t>
            </a:r>
            <a:r>
              <a:rPr lang="mk-MK" sz="1100" dirty="0" smtClean="0"/>
              <a:t> откако R-CHOP беше воспоставен како стандард за третман во прва линија, ниту еден режим не покажа значајно подобрување во резултатите во однос на R-CHOP во фаза III испитување</a:t>
            </a:r>
            <a:r>
              <a:rPr lang="mk-MK" sz="1100" baseline="30000" dirty="0" smtClean="0"/>
              <a:t>4,</a:t>
            </a:r>
            <a:r>
              <a:rPr lang="en-US" sz="1100" baseline="30000" dirty="0" smtClean="0"/>
              <a:t>6,7</a:t>
            </a:r>
            <a:r>
              <a:rPr lang="mk-MK" sz="1100" dirty="0" smtClean="0"/>
              <a:t> </a:t>
            </a:r>
          </a:p>
          <a:p>
            <a:r>
              <a:rPr lang="mk-MK" sz="1100" dirty="0" smtClean="0"/>
              <a:t>Приоритет треба да се стави на развојот на стратегии за лекување кои можат дополнително да го намалат ризикот од прогресија на болеста во амбиент од прва линија и затоа да ја зголемат веројатноста за лековити исходи</a:t>
            </a:r>
            <a:r>
              <a:rPr lang="mk-MK" sz="1100" baseline="30000" dirty="0" smtClean="0"/>
              <a:t>1,5 </a:t>
            </a:r>
          </a:p>
          <a:p>
            <a:r>
              <a:rPr lang="mk-MK" altLang="en-US" sz="1100" dirty="0" smtClean="0">
                <a:solidFill>
                  <a:srgbClr val="202124"/>
                </a:solidFill>
                <a:latin typeface="inherit"/>
              </a:rPr>
              <a:t>Додека приближно 60% од пациентите со DLBCL може да се излечат со стандардна нега од прва линија, за жал, останатите 40% од пациентите ќе релапсираат или ќе бидат отпорни на терапија од прва линија</a:t>
            </a:r>
            <a:r>
              <a:rPr lang="mk-MK" altLang="en-US" sz="1100" baseline="30000" dirty="0" smtClean="0">
                <a:solidFill>
                  <a:srgbClr val="202124"/>
                </a:solidFill>
                <a:latin typeface="inherit"/>
              </a:rPr>
              <a:t>1,2</a:t>
            </a:r>
            <a:r>
              <a:rPr lang="mk-MK" altLang="en-US" sz="1100" dirty="0" smtClean="0">
                <a:solidFill>
                  <a:srgbClr val="202124"/>
                </a:solidFill>
                <a:latin typeface="inherit"/>
              </a:rPr>
              <a:t> </a:t>
            </a:r>
          </a:p>
          <a:p>
            <a:r>
              <a:rPr lang="mk-MK" altLang="en-US" sz="1100" dirty="0" smtClean="0">
                <a:solidFill>
                  <a:srgbClr val="202124"/>
                </a:solidFill>
                <a:latin typeface="inherit"/>
              </a:rPr>
              <a:t>Повеќето релапси се случуваат во рок од 24 месеци од почетокот на третманот; сепак, пациентите кои остануваат без прогресија 24 месеци по започнувањето на терапијата од прва линија имаат одлични резултати - со преживување кое клинички не се разликува од општата популација</a:t>
            </a:r>
            <a:r>
              <a:rPr lang="mk-MK" altLang="en-US" sz="1100" baseline="30000" dirty="0" smtClean="0">
                <a:solidFill>
                  <a:srgbClr val="202124"/>
                </a:solidFill>
                <a:latin typeface="inherit"/>
              </a:rPr>
              <a:t>2,3</a:t>
            </a:r>
            <a:r>
              <a:rPr lang="mk-MK" altLang="en-US" sz="1100" dirty="0" smtClean="0">
                <a:solidFill>
                  <a:schemeClr val="tx1"/>
                </a:solidFill>
              </a:rPr>
              <a:t> </a:t>
            </a:r>
            <a:endParaRPr lang="mk-MK" altLang="en-US" sz="1100" dirty="0" smtClean="0">
              <a:solidFill>
                <a:schemeClr val="tx1"/>
              </a:solidFill>
              <a:latin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596" name="Google Shape;1596;g11981fad4db_0_3373:notes"/>
          <p:cNvSpPr txBox="1">
            <a:spLocks noGrp="1"/>
          </p:cNvSpPr>
          <p:nvPr>
            <p:ph type="sldNum" idx="12"/>
          </p:nvPr>
        </p:nvSpPr>
        <p:spPr>
          <a:xfrm>
            <a:off x="3883853" y="8684912"/>
            <a:ext cx="2972400" cy="4575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09074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untreated DLBCL patients have an expected survival of less than 1 year.</a:t>
            </a:r>
          </a:p>
          <a:p>
            <a:r>
              <a:rPr lang="en-US" b="1" dirty="0" smtClean="0"/>
              <a:t>With modern </a:t>
            </a:r>
            <a:r>
              <a:rPr lang="en-US" b="1" dirty="0" err="1" smtClean="0"/>
              <a:t>immunochemotherapy</a:t>
            </a:r>
            <a:r>
              <a:rPr lang="en-US" b="1" dirty="0" smtClean="0"/>
              <a:t>, more than 50% of patients are alive at 5 years and are considered cured. </a:t>
            </a:r>
          </a:p>
          <a:p>
            <a:r>
              <a:rPr lang="en-US" b="1" dirty="0" smtClean="0"/>
              <a:t>More recently, event-free survival at 2 years has been shown to represent a meaningful endpoint because patients who achieve that benchmark exhibit overall survival (OS) similar to that of age- and sex-matched controls in the general population.</a:t>
            </a:r>
          </a:p>
        </p:txBody>
      </p:sp>
      <p:sp>
        <p:nvSpPr>
          <p:cNvPr id="4" name="Slide Number Placeholder 3"/>
          <p:cNvSpPr>
            <a:spLocks noGrp="1"/>
          </p:cNvSpPr>
          <p:nvPr>
            <p:ph type="sldNum" sz="quarter" idx="10"/>
          </p:nvPr>
        </p:nvSpPr>
        <p:spPr/>
        <p:txBody>
          <a:bodyPr/>
          <a:lstStyle/>
          <a:p>
            <a:pPr>
              <a:defRPr/>
            </a:pPr>
            <a:fld id="{3379687E-72E4-491A-AF9D-A16747BBB5EA}" type="slidenum">
              <a:rPr lang="de-DE" smtClean="0"/>
              <a:pPr>
                <a:defRPr/>
              </a:pPr>
              <a:t>60</a:t>
            </a:fld>
            <a:endParaRPr lang="de-DE"/>
          </a:p>
        </p:txBody>
      </p:sp>
    </p:spTree>
    <p:extLst>
      <p:ext uri="{BB962C8B-B14F-4D97-AF65-F5344CB8AC3E}">
        <p14:creationId xmlns:p14="http://schemas.microsoft.com/office/powerpoint/2010/main" val="1768971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the transplant ineligible patients, standard of care is still not defined.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9687E-72E4-491A-AF9D-A16747BBB5E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450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txBox="1">
            <a:spLocks noGrp="1"/>
          </p:cNvSpPr>
          <p:nvPr>
            <p:ph type="body" idx="1"/>
          </p:nvPr>
        </p:nvSpPr>
        <p:spPr>
          <a:xfrm>
            <a:off x="800100" y="3701144"/>
            <a:ext cx="5257800" cy="4878412"/>
          </a:xfrm>
          <a:prstGeom prst="rect">
            <a:avLst/>
          </a:prstGeom>
        </p:spPr>
        <p:txBody>
          <a:bodyPr spcFirstLastPara="1" wrap="square" lIns="91425" tIns="45700" rIns="91425" bIns="45700" anchor="t" anchorCtr="0">
            <a:noAutofit/>
          </a:bodyPr>
          <a:lstStyle/>
          <a:p>
            <a:pPr marL="0" lvl="0" indent="0" algn="l" rtl="0">
              <a:spcBef>
                <a:spcPts val="600"/>
              </a:spcBef>
              <a:spcAft>
                <a:spcPts val="600"/>
              </a:spcAft>
              <a:buNone/>
            </a:pPr>
            <a:endParaRPr/>
          </a:p>
        </p:txBody>
      </p:sp>
      <p:sp>
        <p:nvSpPr>
          <p:cNvPr id="184" name="Google Shape;184;p7:notes"/>
          <p:cNvSpPr>
            <a:spLocks noGrp="1" noRot="1" noChangeAspect="1"/>
          </p:cNvSpPr>
          <p:nvPr>
            <p:ph type="sldImg" idx="2"/>
          </p:nvPr>
        </p:nvSpPr>
        <p:spPr>
          <a:xfrm>
            <a:off x="800100" y="565150"/>
            <a:ext cx="5257800" cy="2957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730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2:notes"/>
          <p:cNvSpPr>
            <a:spLocks noGrp="1" noRot="1" noChangeAspect="1"/>
          </p:cNvSpPr>
          <p:nvPr>
            <p:ph type="sldImg" idx="2"/>
          </p:nvPr>
        </p:nvSpPr>
        <p:spPr>
          <a:xfrm>
            <a:off x="800100" y="565150"/>
            <a:ext cx="5257800" cy="2957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2:notes"/>
          <p:cNvSpPr txBox="1">
            <a:spLocks noGrp="1"/>
          </p:cNvSpPr>
          <p:nvPr>
            <p:ph type="body" idx="1"/>
          </p:nvPr>
        </p:nvSpPr>
        <p:spPr>
          <a:xfrm>
            <a:off x="800100" y="3701144"/>
            <a:ext cx="5257800" cy="4878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a:t>Clinically meaningful improvement in PFS, TTNALT and reduction in risk of POD24 with G-chemo relative to R-chemo was sustained over a median follow-up period of over 6 years. </a:t>
            </a:r>
            <a:endParaRPr dirty="0"/>
          </a:p>
          <a:p>
            <a:pPr marL="0" lvl="0" indent="0" algn="l" rtl="0">
              <a:lnSpc>
                <a:spcPct val="90000"/>
              </a:lnSpc>
              <a:spcBef>
                <a:spcPts val="1200"/>
              </a:spcBef>
              <a:spcAft>
                <a:spcPts val="0"/>
              </a:spcAft>
              <a:buNone/>
            </a:pPr>
            <a:r>
              <a:rPr lang="en-US" dirty="0"/>
              <a:t>Overall safety was consistent with earlier analyses, with no new safety signals observed. 5,6</a:t>
            </a:r>
            <a:endParaRPr dirty="0"/>
          </a:p>
          <a:p>
            <a:pPr marL="0" lvl="0" indent="0" algn="l" rtl="0">
              <a:lnSpc>
                <a:spcPct val="90000"/>
              </a:lnSpc>
              <a:spcBef>
                <a:spcPts val="1200"/>
              </a:spcBef>
              <a:spcAft>
                <a:spcPts val="0"/>
              </a:spcAft>
              <a:buNone/>
            </a:pPr>
            <a:r>
              <a:rPr lang="en-US" dirty="0"/>
              <a:t>G-chemo demonstrated durable efficacy and manageable safety versus R-chemo, for previously untreated, advanced stage FL. Obinutuzumab should now be considered as the anti-CD20 </a:t>
            </a:r>
            <a:r>
              <a:rPr lang="en-US" dirty="0" err="1"/>
              <a:t>mAb</a:t>
            </a:r>
            <a:r>
              <a:rPr lang="en-US" dirty="0"/>
              <a:t> to be used in first-line treatment in this population. </a:t>
            </a:r>
            <a:endParaRPr dirty="0"/>
          </a:p>
          <a:p>
            <a:pPr marL="0" lvl="0" indent="0" algn="l" rtl="0">
              <a:lnSpc>
                <a:spcPct val="90000"/>
              </a:lnSpc>
              <a:spcBef>
                <a:spcPts val="1200"/>
              </a:spcBef>
              <a:spcAft>
                <a:spcPts val="0"/>
              </a:spcAft>
              <a:buNone/>
            </a:pPr>
            <a:endParaRPr sz="1200" b="1" i="0" u="none" strike="noStrike" dirty="0">
              <a:solidFill>
                <a:schemeClr val="dk1"/>
              </a:solidFill>
              <a:latin typeface="Arial"/>
              <a:ea typeface="Arial"/>
              <a:cs typeface="Arial"/>
              <a:sym typeface="Arial"/>
            </a:endParaRPr>
          </a:p>
          <a:p>
            <a:pPr marL="0" lvl="0" indent="0" algn="l" rtl="0">
              <a:lnSpc>
                <a:spcPct val="90000"/>
              </a:lnSpc>
              <a:spcBef>
                <a:spcPts val="1200"/>
              </a:spcBef>
              <a:spcAft>
                <a:spcPts val="0"/>
              </a:spcAft>
              <a:buNone/>
            </a:pPr>
            <a:endParaRPr sz="1200" b="1" i="0" u="none" strike="noStrike" dirty="0">
              <a:solidFill>
                <a:schemeClr val="dk1"/>
              </a:solidFill>
              <a:latin typeface="Arial"/>
              <a:ea typeface="Arial"/>
              <a:cs typeface="Arial"/>
              <a:sym typeface="Arial"/>
            </a:endParaRPr>
          </a:p>
        </p:txBody>
      </p:sp>
      <p:sp>
        <p:nvSpPr>
          <p:cNvPr id="369" name="Google Shape;369;p22:notes"/>
          <p:cNvSpPr txBox="1">
            <a:spLocks noGrp="1"/>
          </p:cNvSpPr>
          <p:nvPr>
            <p:ph type="ftr" idx="11"/>
          </p:nvPr>
        </p:nvSpPr>
        <p:spPr>
          <a:xfrm>
            <a:off x="800100" y="8685213"/>
            <a:ext cx="5257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301748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None/>
            </a:pPr>
            <a:r>
              <a:rPr lang="en-US" dirty="0" err="1"/>
              <a:t>Засто</a:t>
            </a:r>
            <a:r>
              <a:rPr lang="en-US" dirty="0"/>
              <a:t> COVID-19 </a:t>
            </a:r>
            <a:r>
              <a:rPr lang="en-US" dirty="0" err="1"/>
              <a:t>има</a:t>
            </a:r>
            <a:r>
              <a:rPr lang="en-US" dirty="0"/>
              <a:t> </a:t>
            </a:r>
            <a:r>
              <a:rPr lang="en-US" dirty="0" err="1"/>
              <a:t>најголемо</a:t>
            </a:r>
            <a:r>
              <a:rPr lang="en-US" dirty="0"/>
              <a:t> </a:t>
            </a:r>
            <a:r>
              <a:rPr lang="en-US" dirty="0" err="1"/>
              <a:t>влијание</a:t>
            </a:r>
            <a:r>
              <a:rPr lang="en-US" dirty="0"/>
              <a:t> </a:t>
            </a:r>
            <a:r>
              <a:rPr lang="en-US" dirty="0" err="1"/>
              <a:t>врз</a:t>
            </a:r>
            <a:r>
              <a:rPr lang="en-US" dirty="0"/>
              <a:t> </a:t>
            </a:r>
            <a:r>
              <a:rPr lang="en-US" dirty="0" err="1"/>
              <a:t>бројот</a:t>
            </a:r>
            <a:r>
              <a:rPr lang="en-US" dirty="0"/>
              <a:t> на </a:t>
            </a:r>
            <a:r>
              <a:rPr lang="en-US" dirty="0" err="1"/>
              <a:t>новодијагностицирани</a:t>
            </a:r>
            <a:r>
              <a:rPr lang="en-US" dirty="0"/>
              <a:t> со </a:t>
            </a:r>
            <a:r>
              <a:rPr lang="en-US" dirty="0" err="1"/>
              <a:t>дијагноза</a:t>
            </a:r>
            <a:r>
              <a:rPr lang="en-US" dirty="0"/>
              <a:t> </a:t>
            </a:r>
            <a:r>
              <a:rPr lang="en-US" dirty="0" err="1"/>
              <a:t>индолентни</a:t>
            </a:r>
            <a:r>
              <a:rPr lang="en-US" dirty="0"/>
              <a:t> </a:t>
            </a:r>
            <a:r>
              <a:rPr lang="en-US" dirty="0" err="1"/>
              <a:t>iNHL</a:t>
            </a:r>
            <a:r>
              <a:rPr lang="en-US" dirty="0"/>
              <a:t> ?</a:t>
            </a:r>
            <a:endParaRPr dirty="0"/>
          </a:p>
          <a:p>
            <a:pPr marL="0" lvl="0" indent="0" algn="l" rtl="0">
              <a:lnSpc>
                <a:spcPct val="90000"/>
              </a:lnSpc>
              <a:spcBef>
                <a:spcPts val="1200"/>
              </a:spcBef>
              <a:spcAft>
                <a:spcPts val="0"/>
              </a:spcAft>
              <a:buNone/>
            </a:pPr>
            <a:r>
              <a:rPr lang="en-US" dirty="0" err="1"/>
              <a:t>Што</a:t>
            </a:r>
            <a:r>
              <a:rPr lang="en-US" dirty="0"/>
              <a:t> </a:t>
            </a:r>
            <a:r>
              <a:rPr lang="en-US" dirty="0" err="1"/>
              <a:t>можеме</a:t>
            </a:r>
            <a:r>
              <a:rPr lang="en-US" dirty="0"/>
              <a:t> да </a:t>
            </a:r>
            <a:r>
              <a:rPr lang="en-US" dirty="0" err="1"/>
              <a:t>направиме</a:t>
            </a:r>
            <a:r>
              <a:rPr lang="en-US" dirty="0"/>
              <a:t> за да се </a:t>
            </a:r>
            <a:r>
              <a:rPr lang="en-US" dirty="0" err="1"/>
              <a:t>подобри</a:t>
            </a:r>
            <a:r>
              <a:rPr lang="en-US" dirty="0"/>
              <a:t>.....</a:t>
            </a:r>
            <a:endParaRPr dirty="0"/>
          </a:p>
          <a:p>
            <a:pPr marL="0" lvl="0" indent="0" algn="l" rtl="0">
              <a:lnSpc>
                <a:spcPct val="90000"/>
              </a:lnSpc>
              <a:spcBef>
                <a:spcPts val="1200"/>
              </a:spcBef>
              <a:spcAft>
                <a:spcPts val="0"/>
              </a:spcAft>
              <a:buNone/>
            </a:pPr>
            <a:r>
              <a:rPr lang="en-US" dirty="0"/>
              <a:t>Во </a:t>
            </a:r>
            <a:r>
              <a:rPr lang="en-US" dirty="0" err="1"/>
              <a:t>првата</a:t>
            </a:r>
            <a:r>
              <a:rPr lang="en-US" dirty="0"/>
              <a:t> </a:t>
            </a:r>
            <a:r>
              <a:rPr lang="en-US" dirty="0" err="1"/>
              <a:t>половина</a:t>
            </a:r>
            <a:r>
              <a:rPr lang="en-US" dirty="0"/>
              <a:t> </a:t>
            </a:r>
            <a:r>
              <a:rPr lang="en-US" dirty="0" err="1"/>
              <a:t>од</a:t>
            </a:r>
            <a:r>
              <a:rPr lang="en-US" dirty="0"/>
              <a:t> 2021 </a:t>
            </a:r>
            <a:r>
              <a:rPr lang="en-US" dirty="0" err="1"/>
              <a:t>година</a:t>
            </a:r>
            <a:r>
              <a:rPr lang="en-US" dirty="0"/>
              <a:t> само 22% </a:t>
            </a:r>
            <a:r>
              <a:rPr lang="en-US" dirty="0" err="1"/>
              <a:t>од</a:t>
            </a:r>
            <a:r>
              <a:rPr lang="en-US" dirty="0"/>
              <a:t> пациентите со </a:t>
            </a:r>
            <a:r>
              <a:rPr lang="en-US" dirty="0" err="1"/>
              <a:t>дијагноза</a:t>
            </a:r>
            <a:r>
              <a:rPr lang="en-US" dirty="0"/>
              <a:t> </a:t>
            </a:r>
            <a:r>
              <a:rPr lang="en-US" dirty="0" err="1"/>
              <a:t>iNHL</a:t>
            </a:r>
            <a:r>
              <a:rPr lang="en-US" dirty="0"/>
              <a:t> </a:t>
            </a:r>
            <a:r>
              <a:rPr lang="en-US" dirty="0" err="1"/>
              <a:t>биле</a:t>
            </a:r>
            <a:r>
              <a:rPr lang="en-US" dirty="0"/>
              <a:t> </a:t>
            </a:r>
            <a:r>
              <a:rPr lang="en-US" dirty="0" err="1"/>
              <a:t>поставени</a:t>
            </a:r>
            <a:r>
              <a:rPr lang="en-US" dirty="0"/>
              <a:t> на </a:t>
            </a:r>
            <a:r>
              <a:rPr lang="en-US" dirty="0" err="1"/>
              <a:t>терапија</a:t>
            </a:r>
            <a:r>
              <a:rPr lang="en-US" dirty="0"/>
              <a:t> GAZYVA </a:t>
            </a:r>
            <a:r>
              <a:rPr lang="en-US" dirty="0" err="1"/>
              <a:t>наспроти</a:t>
            </a:r>
            <a:r>
              <a:rPr lang="en-US" dirty="0"/>
              <a:t> 30% </a:t>
            </a:r>
            <a:r>
              <a:rPr lang="en-US" dirty="0" err="1"/>
              <a:t>MabThera</a:t>
            </a:r>
            <a:r>
              <a:rPr lang="en-US" dirty="0"/>
              <a:t>, </a:t>
            </a:r>
            <a:r>
              <a:rPr lang="en-US" dirty="0" err="1"/>
              <a:t>иако</a:t>
            </a:r>
            <a:r>
              <a:rPr lang="en-US" dirty="0"/>
              <a:t> GAZYVA </a:t>
            </a:r>
            <a:r>
              <a:rPr lang="en-US" dirty="0" err="1"/>
              <a:t>покажа</a:t>
            </a:r>
            <a:r>
              <a:rPr lang="en-US" dirty="0"/>
              <a:t> </a:t>
            </a:r>
            <a:r>
              <a:rPr lang="en-US" dirty="0" err="1"/>
              <a:t>супериорна</a:t>
            </a:r>
            <a:r>
              <a:rPr lang="en-US" dirty="0"/>
              <a:t> </a:t>
            </a:r>
            <a:r>
              <a:rPr lang="en-US" dirty="0" err="1"/>
              <a:t>ефикасност</a:t>
            </a:r>
            <a:r>
              <a:rPr lang="en-US" dirty="0"/>
              <a:t> </a:t>
            </a:r>
            <a:endParaRPr dirty="0"/>
          </a:p>
          <a:p>
            <a:pPr marL="0" lvl="0" indent="0" algn="l" rtl="0">
              <a:lnSpc>
                <a:spcPct val="90000"/>
              </a:lnSpc>
              <a:spcBef>
                <a:spcPts val="1200"/>
              </a:spcBef>
              <a:spcAft>
                <a:spcPts val="600"/>
              </a:spcAft>
              <a:buNone/>
            </a:pPr>
            <a:r>
              <a:rPr lang="en-US" dirty="0"/>
              <a:t>Се </a:t>
            </a:r>
            <a:r>
              <a:rPr lang="en-US" dirty="0" err="1"/>
              <a:t>поставува</a:t>
            </a:r>
            <a:r>
              <a:rPr lang="en-US" dirty="0"/>
              <a:t> </a:t>
            </a:r>
            <a:r>
              <a:rPr lang="en-US" dirty="0" err="1"/>
              <a:t>прашањето</a:t>
            </a:r>
            <a:r>
              <a:rPr lang="en-US" dirty="0"/>
              <a:t> </a:t>
            </a:r>
            <a:r>
              <a:rPr lang="en-US" dirty="0" err="1"/>
              <a:t>зошто</a:t>
            </a:r>
            <a:r>
              <a:rPr lang="en-US" dirty="0"/>
              <a:t>?</a:t>
            </a:r>
            <a:endParaRPr dirty="0"/>
          </a:p>
        </p:txBody>
      </p:sp>
      <p:sp>
        <p:nvSpPr>
          <p:cNvPr id="336" name="Google Shape;33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3233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477D2-BB07-4193-BA21-D7113EAADECC}" type="slidenum">
              <a:rPr lang="en-GB" smtClean="0"/>
              <a:t>66</a:t>
            </a:fld>
            <a:endParaRPr lang="en-GB"/>
          </a:p>
        </p:txBody>
      </p:sp>
    </p:spTree>
    <p:extLst>
      <p:ext uri="{BB962C8B-B14F-4D97-AF65-F5344CB8AC3E}">
        <p14:creationId xmlns:p14="http://schemas.microsoft.com/office/powerpoint/2010/main" val="3622944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7678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Лимфаденопатија се однесува на лимфни јазли кои се со абнормална големина(на пр., поголема од 1 cm) или конзистентност.Палпабилни супраклавикуларни, поплитеални и илијачни јазли и епитрохлеарнијазли поголеми од 5 mm, се сметаат за абнормални. Цврсти или сплетени лимфни јазли може да сугерираат малигнитет или инфекција. Во основнотопрактика на нега, годишната инциденца на необјаснета лимфаденопатија е 0,6%.1 Само 1,1% од овие случаи се поврзани со малигнитет,но овој процент се зголемува со напредувањето на возраста.1 Рак се идентификувани кај 4% од пациентите 40 години и постари кои се манифестираат со необјаснета лимфаденопатија наспроти 0.4% од оние помлади од 40 години.1 Етиологиите на лимфаденопатија може да се запомнат соМАЈАМИ мнемоник: малигни заболувања, инфекции, автоимуни нарушувања, разни и невообичаени состојби и јатрогени причини(Табела 1).2,3 Во повеќето случаи, историјата и физичкиот преглед сами ја идентификуваат причината.</a:t>
            </a:r>
            <a:endParaRPr lang="en-US" dirty="0"/>
          </a:p>
        </p:txBody>
      </p:sp>
      <p:sp>
        <p:nvSpPr>
          <p:cNvPr id="4" name="Slide Number Placeholder 3"/>
          <p:cNvSpPr>
            <a:spLocks noGrp="1"/>
          </p:cNvSpPr>
          <p:nvPr>
            <p:ph type="sldNum" sz="quarter" idx="10"/>
          </p:nvPr>
        </p:nvSpPr>
        <p:spPr/>
        <p:txBody>
          <a:bodyPr/>
          <a:lstStyle/>
          <a:p>
            <a:fld id="{BB588EC6-EE9F-4205-8A24-B4F1BDFA2E74}" type="slidenum">
              <a:rPr lang="en-US" smtClean="0"/>
              <a:t>5</a:t>
            </a:fld>
            <a:endParaRPr lang="en-US"/>
          </a:p>
        </p:txBody>
      </p:sp>
    </p:spTree>
    <p:extLst>
      <p:ext uri="{BB962C8B-B14F-4D97-AF65-F5344CB8AC3E}">
        <p14:creationId xmlns:p14="http://schemas.microsoft.com/office/powerpoint/2010/main" val="3813729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s-AR" sz="1200" smtClean="0">
                <a:solidFill>
                  <a:schemeClr val="dk1"/>
                </a:solidFill>
                <a:latin typeface="Calibri"/>
                <a:ea typeface="Calibri"/>
                <a:cs typeface="Calibri"/>
                <a:sym typeface="Calibri"/>
              </a:rPr>
              <a:pPr algn="r"/>
              <a:t>7</a:t>
            </a:fld>
            <a:endParaRPr lang="es-A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327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9868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mk-MK" dirty="0"/>
              <a:t>1.</a:t>
            </a:r>
            <a:r>
              <a:rPr lang="en-029" dirty="0"/>
              <a:t> </a:t>
            </a:r>
            <a:r>
              <a:rPr lang="en-US" dirty="0" err="1"/>
              <a:t>Naz</a:t>
            </a:r>
            <a:r>
              <a:rPr lang="en-US" dirty="0"/>
              <a:t> </a:t>
            </a:r>
            <a:r>
              <a:rPr lang="en-US" i="1" dirty="0"/>
              <a:t>et al. </a:t>
            </a:r>
            <a:r>
              <a:rPr lang="en-US" dirty="0"/>
              <a:t>Frequency and </a:t>
            </a:r>
            <a:r>
              <a:rPr lang="en-US" dirty="0" err="1"/>
              <a:t>clinicopathologic</a:t>
            </a:r>
            <a:r>
              <a:rPr lang="en-US" dirty="0"/>
              <a:t> correlation of different types of Non Hodgkin’s lymphoma according to WHO classification, </a:t>
            </a:r>
            <a:r>
              <a:rPr lang="en-US" i="1" dirty="0"/>
              <a:t>Journal of Pakistan Medical Association</a:t>
            </a:r>
            <a:r>
              <a:rPr lang="en-US" dirty="0"/>
              <a:t> Vol. 61, No. 3, March 2011, 260-263.</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FCD887-81EF-4FC1-A68E-461C32971A18}"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810819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5236"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747575" fontAlgn="base">
              <a:spcBef>
                <a:spcPct val="0"/>
              </a:spcBef>
              <a:spcAft>
                <a:spcPct val="0"/>
              </a:spcAft>
              <a:defRPr/>
            </a:pPr>
            <a:fld id="{D04BE17C-499D-4625-968A-7D5E1F614D04}" type="slidenum">
              <a:rPr lang="en-GB" smtClean="0">
                <a:solidFill>
                  <a:prstClr val="black"/>
                </a:solidFill>
                <a:latin typeface="Arial" pitchFamily="34" charset="0"/>
              </a:rPr>
              <a:pPr defTabSz="747575" fontAlgn="base">
                <a:spcBef>
                  <a:spcPct val="0"/>
                </a:spcBef>
                <a:spcAft>
                  <a:spcPct val="0"/>
                </a:spcAft>
                <a:defRPr/>
              </a:pPr>
              <a:t>43</a:t>
            </a:fld>
            <a:endParaRPr lang="en-GB">
              <a:solidFill>
                <a:prstClr val="black"/>
              </a:solidFill>
              <a:latin typeface="Arial" pitchFamily="34" charset="0"/>
            </a:endParaRPr>
          </a:p>
        </p:txBody>
      </p:sp>
      <p:sp>
        <p:nvSpPr>
          <p:cNvPr id="95237" name="Date Placeholder 1"/>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solidFill>
                <a:prstClr val="black"/>
              </a:solidFill>
              <a:latin typeface="Arial" pitchFamily="34" charset="0"/>
            </a:endParaRPr>
          </a:p>
        </p:txBody>
      </p:sp>
    </p:spTree>
    <p:extLst>
      <p:ext uri="{BB962C8B-B14F-4D97-AF65-F5344CB8AC3E}">
        <p14:creationId xmlns:p14="http://schemas.microsoft.com/office/powerpoint/2010/main" val="294756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A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s-A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7841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7C3BEFC-D7A1-419D-B532-7759249C4D73}"/>
              </a:ext>
            </a:extLst>
          </p:cNvPr>
          <p:cNvSpPr/>
          <p:nvPr userDrawn="1"/>
        </p:nvSpPr>
        <p:spPr>
          <a:xfrm>
            <a:off x="1" y="1072674"/>
            <a:ext cx="12192001" cy="5785327"/>
          </a:xfrm>
          <a:prstGeom prst="rect">
            <a:avLst/>
          </a:prstGeom>
          <a:gradFill>
            <a:gsLst>
              <a:gs pos="100000">
                <a:schemeClr val="bg1">
                  <a:lumMod val="95000"/>
                </a:schemeClr>
              </a:gs>
              <a:gs pos="2800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pic>
        <p:nvPicPr>
          <p:cNvPr id="10" name="Picture 9">
            <a:extLst>
              <a:ext uri="{FF2B5EF4-FFF2-40B4-BE49-F238E27FC236}">
                <a16:creationId xmlns:a16="http://schemas.microsoft.com/office/drawing/2014/main" id="{53B15547-CE4E-4F53-B9B4-9F899215C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283" y="1510356"/>
            <a:ext cx="9115565" cy="5127507"/>
          </a:xfrm>
          <a:prstGeom prst="rect">
            <a:avLst/>
          </a:prstGeom>
        </p:spPr>
      </p:pic>
      <p:sp>
        <p:nvSpPr>
          <p:cNvPr id="2" name="Title 1"/>
          <p:cNvSpPr>
            <a:spLocks noGrp="1"/>
          </p:cNvSpPr>
          <p:nvPr>
            <p:ph type="ctrTitle"/>
          </p:nvPr>
        </p:nvSpPr>
        <p:spPr>
          <a:xfrm>
            <a:off x="600001" y="1327683"/>
            <a:ext cx="10993967" cy="1217821"/>
          </a:xfrm>
          <a:prstGeom prst="rect">
            <a:avLst/>
          </a:prstGeom>
        </p:spPr>
        <p:txBody>
          <a:bodyPr anchor="t">
            <a:noAutofit/>
          </a:bodyPr>
          <a:lstStyle>
            <a:lvl1pPr algn="l">
              <a:lnSpc>
                <a:spcPct val="100000"/>
              </a:lnSpc>
              <a:defRPr sz="3200" b="1">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600001" y="2983186"/>
            <a:ext cx="3806935" cy="1329311"/>
          </a:xfrm>
          <a:prstGeom prst="rect">
            <a:avLst/>
          </a:prstGeom>
        </p:spPr>
        <p:txBody>
          <a:bodyPr>
            <a:noAutofit/>
          </a:bodyPr>
          <a:lstStyle>
            <a:lvl1pPr marL="0" indent="0" algn="l">
              <a:lnSpc>
                <a:spcPct val="100000"/>
              </a:lnSpc>
              <a:spcBef>
                <a:spcPts val="800"/>
              </a:spcBef>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B5D476-F8AE-4060-8938-7DF8C8BF6B6B}" type="slidenum">
              <a:rPr lang="en-GB" smtClean="0"/>
              <a:t>‹#›</a:t>
            </a:fld>
            <a:endParaRPr lang="en-GB"/>
          </a:p>
        </p:txBody>
      </p:sp>
    </p:spTree>
    <p:extLst>
      <p:ext uri="{BB962C8B-B14F-4D97-AF65-F5344CB8AC3E}">
        <p14:creationId xmlns:p14="http://schemas.microsoft.com/office/powerpoint/2010/main" val="1807360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63551" y="1748367"/>
            <a:ext cx="5473700" cy="4320119"/>
          </a:xfrm>
        </p:spPr>
        <p:txBody>
          <a:bodyPr/>
          <a:lstStyle>
            <a:lvl1pPr>
              <a:defRPr sz="2400"/>
            </a:lvl1pPr>
            <a:lvl2pPr>
              <a:defRPr sz="2133"/>
            </a:lvl2pPr>
            <a:lvl3pPr>
              <a:defRPr sz="1867"/>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6"/>
          <p:cNvSpPr>
            <a:spLocks noGrp="1"/>
          </p:cNvSpPr>
          <p:nvPr>
            <p:ph sz="quarter" idx="11"/>
          </p:nvPr>
        </p:nvSpPr>
        <p:spPr>
          <a:xfrm>
            <a:off x="6256451" y="1748368"/>
            <a:ext cx="5472000" cy="4320117"/>
          </a:xfrm>
        </p:spPr>
        <p:txBody>
          <a:bodyPr/>
          <a:lstStyle>
            <a:lvl1pPr>
              <a:defRPr sz="2400"/>
            </a:lvl1pPr>
            <a:lvl2pPr>
              <a:defRPr sz="2133"/>
            </a:lvl2pPr>
            <a:lvl3pPr>
              <a:defRPr sz="1867"/>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p:cNvSpPr>
            <a:spLocks noGrp="1"/>
          </p:cNvSpPr>
          <p:nvPr>
            <p:ph type="body" sz="quarter" idx="12" hasCustomPrompt="1"/>
          </p:nvPr>
        </p:nvSpPr>
        <p:spPr>
          <a:xfrm>
            <a:off x="10328495" y="6528754"/>
            <a:ext cx="1399956" cy="164148"/>
          </a:xfrm>
        </p:spPr>
        <p:txBody>
          <a:bodyPr wrap="none" lIns="0" tIns="0" rIns="0" bIns="0" anchor="b">
            <a:noAutofit/>
          </a:bodyPr>
          <a:lstStyle>
            <a:lvl1pPr marL="0" indent="0" algn="r">
              <a:spcBef>
                <a:spcPts val="0"/>
              </a:spcBef>
              <a:buFontTx/>
              <a:buNone/>
              <a:defRPr sz="1067" baseline="0"/>
            </a:lvl1pPr>
          </a:lstStyle>
          <a:p>
            <a:pPr lvl="0"/>
            <a:r>
              <a:rPr lang="en-US" dirty="0"/>
              <a:t>Click to edit source note</a:t>
            </a:r>
          </a:p>
        </p:txBody>
      </p:sp>
      <p:sp>
        <p:nvSpPr>
          <p:cNvPr id="11" name="Text Placeholder 4"/>
          <p:cNvSpPr>
            <a:spLocks noGrp="1"/>
          </p:cNvSpPr>
          <p:nvPr>
            <p:ph type="body" sz="quarter" idx="13" hasCustomPrompt="1"/>
          </p:nvPr>
        </p:nvSpPr>
        <p:spPr>
          <a:xfrm>
            <a:off x="463553" y="6528754"/>
            <a:ext cx="1224695" cy="164148"/>
          </a:xfrm>
        </p:spPr>
        <p:txBody>
          <a:bodyPr wrap="none" lIns="0" tIns="0" rIns="0" bIns="0" anchor="b">
            <a:noAutofit/>
          </a:bodyPr>
          <a:lstStyle>
            <a:lvl1pPr marL="0" indent="0">
              <a:spcBef>
                <a:spcPts val="0"/>
              </a:spcBef>
              <a:buFontTx/>
              <a:buNone/>
              <a:defRPr sz="1067"/>
            </a:lvl1pPr>
          </a:lstStyle>
          <a:p>
            <a:pPr lvl="0"/>
            <a:r>
              <a:rPr lang="en-US" dirty="0"/>
              <a:t>Click to edit Footnote</a:t>
            </a:r>
          </a:p>
        </p:txBody>
      </p:sp>
      <p:sp>
        <p:nvSpPr>
          <p:cNvPr id="3" name="Title 2"/>
          <p:cNvSpPr>
            <a:spLocks noGrp="1"/>
          </p:cNvSpPr>
          <p:nvPr>
            <p:ph type="title"/>
          </p:nvPr>
        </p:nvSpPr>
        <p:spPr/>
        <p:txBody>
          <a:bodyPr/>
          <a:lstStyle>
            <a:lvl1pPr>
              <a:defRPr>
                <a:solidFill>
                  <a:schemeClr val="bg2"/>
                </a:solidFill>
              </a:defRPr>
            </a:lvl1pPr>
          </a:lstStyle>
          <a:p>
            <a:r>
              <a:rPr lang="en-US"/>
              <a:t>Click to edit Master title style</a:t>
            </a:r>
            <a:endParaRPr lang="en-GB"/>
          </a:p>
        </p:txBody>
      </p:sp>
    </p:spTree>
    <p:extLst>
      <p:ext uri="{BB962C8B-B14F-4D97-AF65-F5344CB8AC3E}">
        <p14:creationId xmlns:p14="http://schemas.microsoft.com/office/powerpoint/2010/main" val="461453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5" y="241931"/>
            <a:ext cx="11137900" cy="907252"/>
          </a:xfrm>
        </p:spPr>
        <p:txBody>
          <a:bodyPr/>
          <a:lstStyle>
            <a:lvl1pPr>
              <a:lnSpc>
                <a:spcPts val="2999"/>
              </a:lnSpc>
              <a:defRPr sz="3200" b="1">
                <a:solidFill>
                  <a:schemeClr val="accent6"/>
                </a:solidFill>
                <a:latin typeface="+mj-lt"/>
              </a:defRPr>
            </a:lvl1pPr>
          </a:lstStyle>
          <a:p>
            <a:r>
              <a:rPr lang="en-US" dirty="0" smtClean="0"/>
              <a:t>Click to edit Master title style</a:t>
            </a:r>
            <a:endParaRPr lang="en-GB" dirty="0"/>
          </a:p>
        </p:txBody>
      </p:sp>
      <p:sp>
        <p:nvSpPr>
          <p:cNvPr id="14" name="Text Placeholder 13"/>
          <p:cNvSpPr>
            <a:spLocks noGrp="1"/>
          </p:cNvSpPr>
          <p:nvPr>
            <p:ph type="body" sz="quarter" idx="10"/>
          </p:nvPr>
        </p:nvSpPr>
        <p:spPr>
          <a:xfrm>
            <a:off x="527055" y="1447802"/>
            <a:ext cx="11137900" cy="4443455"/>
          </a:xfrm>
          <a:prstGeom prst="rect">
            <a:avLst/>
          </a:prstGeom>
        </p:spPr>
        <p:txBody>
          <a:bodyPr lIns="91280" tIns="45640" rIns="91280" bIns="45640"/>
          <a:lstStyle>
            <a:lvl1pPr>
              <a:spcAft>
                <a:spcPts val="600"/>
              </a:spcAft>
              <a:buClr>
                <a:schemeClr val="accent6"/>
              </a:buClr>
              <a:defRPr sz="1800">
                <a:solidFill>
                  <a:schemeClr val="tx1"/>
                </a:solidFill>
                <a:latin typeface="+mj-lt"/>
              </a:defRPr>
            </a:lvl1pPr>
            <a:lvl2pPr>
              <a:spcAft>
                <a:spcPts val="600"/>
              </a:spcAft>
              <a:buClr>
                <a:schemeClr val="accent6"/>
              </a:buClr>
              <a:defRPr sz="1600">
                <a:solidFill>
                  <a:schemeClr val="tx1"/>
                </a:solidFill>
                <a:latin typeface="+mj-lt"/>
              </a:defRPr>
            </a:lvl2pPr>
            <a:lvl3pPr>
              <a:spcAft>
                <a:spcPts val="600"/>
              </a:spcAft>
              <a:buClr>
                <a:schemeClr val="accent6"/>
              </a:buClr>
              <a:defRPr sz="1600">
                <a:solidFill>
                  <a:schemeClr val="tx1"/>
                </a:solidFill>
                <a:latin typeface="+mj-lt"/>
              </a:defRPr>
            </a:lvl3pPr>
            <a:lvl4pPr>
              <a:spcAft>
                <a:spcPts val="1200"/>
              </a:spcAft>
              <a:buClr>
                <a:schemeClr val="accent6"/>
              </a:buClr>
              <a:defRPr sz="1600">
                <a:solidFill>
                  <a:schemeClr val="tx1"/>
                </a:solidFill>
                <a:latin typeface="+mj-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6" name="Text Placeholder 15"/>
          <p:cNvSpPr>
            <a:spLocks noGrp="1"/>
          </p:cNvSpPr>
          <p:nvPr>
            <p:ph type="body" sz="quarter" idx="11"/>
          </p:nvPr>
        </p:nvSpPr>
        <p:spPr>
          <a:xfrm>
            <a:off x="527049" y="6259600"/>
            <a:ext cx="4800000" cy="360000"/>
          </a:xfrm>
          <a:prstGeom prst="rect">
            <a:avLst/>
          </a:prstGeom>
        </p:spPr>
        <p:txBody>
          <a:bodyPr lIns="91280" tIns="45640" rIns="91280" bIns="45640" anchor="b"/>
          <a:lstStyle>
            <a:lvl1pPr marL="0" indent="0">
              <a:buNone/>
              <a:defRPr sz="900">
                <a:solidFill>
                  <a:schemeClr val="tx1"/>
                </a:solidFill>
                <a:latin typeface="+mj-lt"/>
                <a:cs typeface="Arial" panose="020B0604020202020204" pitchFamily="34" charset="0"/>
              </a:defRPr>
            </a:lvl1pPr>
          </a:lstStyle>
          <a:p>
            <a:pPr lvl="0"/>
            <a:r>
              <a:rPr lang="en-US" smtClean="0"/>
              <a:t>Click to edit Master text styles</a:t>
            </a:r>
          </a:p>
        </p:txBody>
      </p:sp>
      <p:sp>
        <p:nvSpPr>
          <p:cNvPr id="18" name="Text Placeholder 17"/>
          <p:cNvSpPr>
            <a:spLocks noGrp="1"/>
          </p:cNvSpPr>
          <p:nvPr>
            <p:ph type="body" sz="quarter" idx="12"/>
          </p:nvPr>
        </p:nvSpPr>
        <p:spPr>
          <a:xfrm>
            <a:off x="6864951" y="6259600"/>
            <a:ext cx="4800000" cy="360000"/>
          </a:xfrm>
          <a:prstGeom prst="rect">
            <a:avLst/>
          </a:prstGeom>
        </p:spPr>
        <p:txBody>
          <a:bodyPr lIns="91280" tIns="45640" rIns="91280" bIns="45640" anchor="b"/>
          <a:lstStyle>
            <a:lvl1pPr marL="212345" indent="-212345" algn="r">
              <a:buNone/>
              <a:defRPr lang="en-GB" sz="900" dirty="0">
                <a:solidFill>
                  <a:schemeClr val="tx1"/>
                </a:solidFill>
                <a:latin typeface="+mj-lt"/>
              </a:defRPr>
            </a:lvl1pPr>
          </a:lstStyle>
          <a:p>
            <a:pPr lvl="0"/>
            <a:r>
              <a:rPr lang="en-US" smtClean="0"/>
              <a:t>Click to edit Master text styles</a:t>
            </a:r>
          </a:p>
        </p:txBody>
      </p:sp>
    </p:spTree>
    <p:extLst>
      <p:ext uri="{BB962C8B-B14F-4D97-AF65-F5344CB8AC3E}">
        <p14:creationId xmlns:p14="http://schemas.microsoft.com/office/powerpoint/2010/main" val="3119928985"/>
      </p:ext>
    </p:extLst>
  </p:cSld>
  <p:clrMapOvr>
    <a:masterClrMapping/>
  </p:clrMapOvr>
  <p:transition>
    <p:fade/>
  </p:transition>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s slide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12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4051"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70791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no 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750838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8400" y="453600"/>
            <a:ext cx="10252800" cy="1310400"/>
          </a:xfrm>
        </p:spPr>
        <p:txBody>
          <a:bodyPr anchor="t" anchorCtr="0"/>
          <a:lstStyle>
            <a:lvl1pPr>
              <a:defRPr sz="3200" b="1"/>
            </a:lvl1pPr>
          </a:lstStyle>
          <a:p>
            <a:r>
              <a:rPr lang="en-US"/>
              <a:t>Click to edit Master title style</a:t>
            </a:r>
            <a:endParaRPr lang="en-GB"/>
          </a:p>
        </p:txBody>
      </p:sp>
      <p:sp>
        <p:nvSpPr>
          <p:cNvPr id="4" name="Text Placeholder 6"/>
          <p:cNvSpPr>
            <a:spLocks noGrp="1"/>
          </p:cNvSpPr>
          <p:nvPr>
            <p:ph type="body" sz="quarter" idx="12"/>
          </p:nvPr>
        </p:nvSpPr>
        <p:spPr>
          <a:xfrm>
            <a:off x="630770" y="6609985"/>
            <a:ext cx="10917767" cy="166200"/>
          </a:xfrm>
        </p:spPr>
        <p:txBody>
          <a:bodyPr wrap="square" lIns="0" tIns="0" rIns="0" bIns="0" anchor="b">
            <a:spAutoFit/>
          </a:bodyPr>
          <a:lstStyle>
            <a:lvl1pPr marL="0" indent="0">
              <a:spcBef>
                <a:spcPts val="0"/>
              </a:spcBef>
              <a:buFontTx/>
              <a:buNone/>
              <a:tabLst>
                <a:tab pos="10855114" algn="r"/>
              </a:tabLst>
              <a:defRPr sz="1200">
                <a:solidFill>
                  <a:schemeClr val="tx1"/>
                </a:solidFill>
              </a:defRPr>
            </a:lvl1pPr>
          </a:lstStyle>
          <a:p>
            <a:pPr lvl="0"/>
            <a:r>
              <a:rPr lang="en-US"/>
              <a:t>Click to edit Master text styles</a:t>
            </a:r>
          </a:p>
        </p:txBody>
      </p:sp>
      <p:sp>
        <p:nvSpPr>
          <p:cNvPr id="6" name="Slide Number Placeholder 4"/>
          <p:cNvSpPr>
            <a:spLocks noGrp="1"/>
          </p:cNvSpPr>
          <p:nvPr>
            <p:ph type="sldNum" sz="quarter" idx="4"/>
          </p:nvPr>
        </p:nvSpPr>
        <p:spPr>
          <a:xfrm>
            <a:off x="11850849" y="6289201"/>
            <a:ext cx="187552" cy="184666"/>
          </a:xfrm>
          <a:prstGeom prst="rect">
            <a:avLst/>
          </a:prstGeom>
        </p:spPr>
        <p:txBody>
          <a:bodyPr vert="horz" wrap="none" lIns="0" tIns="0" rIns="0" bIns="0" rtlCol="0" anchor="t" anchorCtr="0">
            <a:spAutoFit/>
          </a:bodyPr>
          <a:lstStyle>
            <a:lvl1pPr algn="r">
              <a:defRPr sz="1200">
                <a:solidFill>
                  <a:schemeClr val="tx1"/>
                </a:solidFill>
              </a:defRPr>
            </a:lvl1pPr>
          </a:lstStyle>
          <a:p>
            <a:fld id="{EC60E558-5A1A-44C2-BDC5-8EA654F870F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218448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Text Placeholder 7"/>
          <p:cNvSpPr>
            <a:spLocks noGrp="1"/>
          </p:cNvSpPr>
          <p:nvPr>
            <p:ph type="body" sz="quarter" idx="10" hasCustomPrompt="1"/>
          </p:nvPr>
        </p:nvSpPr>
        <p:spPr>
          <a:xfrm>
            <a:off x="620185" y="6604061"/>
            <a:ext cx="2170466" cy="152349"/>
          </a:xfrm>
        </p:spPr>
        <p:txBody>
          <a:bodyPr wrap="none" lIns="0" tIns="0" rIns="0" bIns="0" anchor="b">
            <a:spAutoFit/>
          </a:bodyPr>
          <a:lstStyle>
            <a:lvl1pPr marL="0" marR="0" indent="0" algn="l" defTabSz="1219140" rtl="0" eaLnBrk="1" fontAlgn="auto" latinLnBrk="0" hangingPunct="1">
              <a:lnSpc>
                <a:spcPct val="90000"/>
              </a:lnSpc>
              <a:spcBef>
                <a:spcPts val="0"/>
              </a:spcBef>
              <a:spcAft>
                <a:spcPts val="0"/>
              </a:spcAft>
              <a:buClr>
                <a:schemeClr val="accent3"/>
              </a:buClr>
              <a:buSzTx/>
              <a:buFontTx/>
              <a:buNone/>
              <a:tabLst/>
              <a:defRPr sz="1100"/>
            </a:lvl1pPr>
          </a:lstStyle>
          <a:p>
            <a:pPr marL="0" marR="0" lvl="0" indent="0" algn="l" defTabSz="1219140" rtl="0" eaLnBrk="1" fontAlgn="auto" latinLnBrk="0" hangingPunct="1">
              <a:lnSpc>
                <a:spcPct val="90000"/>
              </a:lnSpc>
              <a:spcBef>
                <a:spcPts val="0"/>
              </a:spcBef>
              <a:spcAft>
                <a:spcPts val="0"/>
              </a:spcAft>
              <a:buClr>
                <a:schemeClr val="accent3"/>
              </a:buClr>
              <a:buSzTx/>
              <a:buFontTx/>
              <a:buNone/>
              <a:tabLst/>
              <a:defRPr/>
            </a:pPr>
            <a:r>
              <a:rPr lang="en-US" dirty="0" smtClean="0"/>
              <a:t>Click to edit Footnote &amp; Source Note</a:t>
            </a:r>
            <a:endParaRPr lang="en-GB" dirty="0" smtClean="0"/>
          </a:p>
        </p:txBody>
      </p:sp>
      <p:sp>
        <p:nvSpPr>
          <p:cNvPr id="4" name="Content Placeholder 3"/>
          <p:cNvSpPr>
            <a:spLocks noGrp="1"/>
          </p:cNvSpPr>
          <p:nvPr>
            <p:ph sz="quarter" idx="11"/>
          </p:nvPr>
        </p:nvSpPr>
        <p:spPr>
          <a:xfrm>
            <a:off x="620184" y="1471086"/>
            <a:ext cx="10972800" cy="4533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9430887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en-CA" dirty="0"/>
          </a:p>
        </p:txBody>
      </p:sp>
      <p:sp>
        <p:nvSpPr>
          <p:cNvPr id="5" name="Slide Number Placeholder 4"/>
          <p:cNvSpPr>
            <a:spLocks noGrp="1"/>
          </p:cNvSpPr>
          <p:nvPr>
            <p:ph type="sldNum" sz="quarter" idx="12"/>
          </p:nvPr>
        </p:nvSpPr>
        <p:spPr/>
        <p:txBody>
          <a:bodyPr/>
          <a:lstStyle/>
          <a:p>
            <a:pPr algn="l" defTabSz="914377" eaLnBrk="0" fontAlgn="base" hangingPunct="0">
              <a:spcBef>
                <a:spcPct val="50000"/>
              </a:spcBef>
              <a:spcAft>
                <a:spcPct val="0"/>
              </a:spcAft>
              <a:defRPr/>
            </a:pPr>
            <a:endParaRPr lang="en-CA" sz="1800" dirty="0">
              <a:solidFill>
                <a:srgbClr val="000000"/>
              </a:solidFill>
            </a:endParaRPr>
          </a:p>
        </p:txBody>
      </p:sp>
      <p:sp>
        <p:nvSpPr>
          <p:cNvPr id="6" name="Subtitle 2"/>
          <p:cNvSpPr>
            <a:spLocks noGrp="1"/>
          </p:cNvSpPr>
          <p:nvPr>
            <p:ph type="subTitle" idx="13" hasCustomPrompt="1"/>
          </p:nvPr>
        </p:nvSpPr>
        <p:spPr>
          <a:xfrm>
            <a:off x="574681" y="1176277"/>
            <a:ext cx="10097679" cy="469963"/>
          </a:xfrm>
        </p:spPr>
        <p:txBody>
          <a:bodyPr>
            <a:noAutofit/>
          </a:bodyPr>
          <a:lstStyle>
            <a:lvl1pPr marL="0" indent="0" algn="l">
              <a:buFont typeface="Arial" charset="0"/>
              <a:buNone/>
              <a:defRPr sz="2800" i="1">
                <a:solidFill>
                  <a:schemeClr val="bg2"/>
                </a:solidFill>
                <a:latin typeface="Minion" charset="0"/>
                <a:ea typeface="Minion" charset="0"/>
                <a:cs typeface="Minion" charset="0"/>
              </a:defRPr>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dirty="0"/>
              <a:t>Click to edit subtitle</a:t>
            </a:r>
            <a:endParaRPr lang="en-CA" dirty="0"/>
          </a:p>
        </p:txBody>
      </p:sp>
    </p:spTree>
    <p:custDataLst>
      <p:tags r:id="rId1"/>
    </p:custDataLst>
    <p:extLst>
      <p:ext uri="{BB962C8B-B14F-4D97-AF65-F5344CB8AC3E}">
        <p14:creationId xmlns:p14="http://schemas.microsoft.com/office/powerpoint/2010/main" val="2781008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7"/>
          <p:cNvSpPr>
            <a:spLocks noGrp="1"/>
          </p:cNvSpPr>
          <p:nvPr>
            <p:ph type="body" sz="quarter" idx="10" hasCustomPrompt="1"/>
          </p:nvPr>
        </p:nvSpPr>
        <p:spPr>
          <a:xfrm>
            <a:off x="620185" y="6645609"/>
            <a:ext cx="1572546" cy="110800"/>
          </a:xfrm>
        </p:spPr>
        <p:txBody>
          <a:bodyPr wrap="none" lIns="0" tIns="0" rIns="0" bIns="0" anchor="b">
            <a:spAutoFit/>
          </a:bodyPr>
          <a:lstStyle>
            <a:lvl1pPr marL="0" marR="0" indent="0" algn="l" defTabSz="914377" rtl="0" eaLnBrk="1" fontAlgn="auto" latinLnBrk="0" hangingPunct="1">
              <a:lnSpc>
                <a:spcPct val="90000"/>
              </a:lnSpc>
              <a:spcBef>
                <a:spcPts val="0"/>
              </a:spcBef>
              <a:spcAft>
                <a:spcPts val="0"/>
              </a:spcAft>
              <a:buClr>
                <a:schemeClr val="accent3"/>
              </a:buClr>
              <a:buSzTx/>
              <a:buFontTx/>
              <a:buNone/>
              <a:tabLst/>
              <a:defRPr sz="800"/>
            </a:lvl1pPr>
          </a:lstStyle>
          <a:p>
            <a:pPr marL="0" marR="0" lvl="0" indent="0" algn="l" defTabSz="914377" rtl="0" eaLnBrk="1" fontAlgn="auto" latinLnBrk="0" hangingPunct="1">
              <a:lnSpc>
                <a:spcPct val="90000"/>
              </a:lnSpc>
              <a:spcBef>
                <a:spcPts val="0"/>
              </a:spcBef>
              <a:spcAft>
                <a:spcPts val="0"/>
              </a:spcAft>
              <a:buClr>
                <a:schemeClr val="accent3"/>
              </a:buClr>
              <a:buSzTx/>
              <a:buFontTx/>
              <a:buNone/>
              <a:tabLst/>
              <a:defRPr/>
            </a:pPr>
            <a:r>
              <a:rPr lang="en-US" dirty="0"/>
              <a:t>Click to edit Footnote &amp; Source Note</a:t>
            </a:r>
            <a:endParaRPr lang="en-GB" dirty="0"/>
          </a:p>
        </p:txBody>
      </p:sp>
    </p:spTree>
    <p:extLst>
      <p:ext uri="{BB962C8B-B14F-4D97-AF65-F5344CB8AC3E}">
        <p14:creationId xmlns:p14="http://schemas.microsoft.com/office/powerpoint/2010/main" val="346811870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sz="quarter" idx="10"/>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5304038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DB2F87E-298E-43FF-8FB1-20BDFFC05CFD}"/>
              </a:ext>
            </a:extLst>
          </p:cNvPr>
          <p:cNvSpPr/>
          <p:nvPr userDrawn="1"/>
        </p:nvSpPr>
        <p:spPr>
          <a:xfrm>
            <a:off x="0" y="1072674"/>
            <a:ext cx="12192000" cy="5785327"/>
          </a:xfrm>
          <a:prstGeom prst="rect">
            <a:avLst/>
          </a:prstGeom>
          <a:gradFill>
            <a:gsLst>
              <a:gs pos="100000">
                <a:schemeClr val="bg1">
                  <a:lumMod val="95000"/>
                </a:schemeClr>
              </a:gs>
              <a:gs pos="2800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pic>
        <p:nvPicPr>
          <p:cNvPr id="10" name="Picture 9">
            <a:extLst>
              <a:ext uri="{FF2B5EF4-FFF2-40B4-BE49-F238E27FC236}">
                <a16:creationId xmlns:a16="http://schemas.microsoft.com/office/drawing/2014/main" id="{53B15547-CE4E-4F53-B9B4-9F899215C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283" y="1510356"/>
            <a:ext cx="9115565" cy="5127507"/>
          </a:xfrm>
          <a:prstGeom prst="rect">
            <a:avLst/>
          </a:prstGeom>
        </p:spPr>
      </p:pic>
      <p:sp>
        <p:nvSpPr>
          <p:cNvPr id="2" name="Title 1"/>
          <p:cNvSpPr>
            <a:spLocks noGrp="1"/>
          </p:cNvSpPr>
          <p:nvPr>
            <p:ph type="ctrTitle" hasCustomPrompt="1"/>
          </p:nvPr>
        </p:nvSpPr>
        <p:spPr>
          <a:xfrm>
            <a:off x="600001" y="1327683"/>
            <a:ext cx="4985983" cy="1855808"/>
          </a:xfrm>
          <a:prstGeom prst="rect">
            <a:avLst/>
          </a:prstGeom>
        </p:spPr>
        <p:txBody>
          <a:bodyPr anchor="b">
            <a:noAutofit/>
          </a:bodyPr>
          <a:lstStyle>
            <a:lvl1pPr algn="l">
              <a:lnSpc>
                <a:spcPct val="100000"/>
              </a:lnSpc>
              <a:defRPr sz="3200" b="1">
                <a:solidFill>
                  <a:schemeClr val="accent1"/>
                </a:solidFill>
              </a:defRPr>
            </a:lvl1pPr>
          </a:lstStyle>
          <a:p>
            <a:r>
              <a:rPr lang="en-US" dirty="0"/>
              <a:t>Click to edit Section Header</a:t>
            </a:r>
          </a:p>
        </p:txBody>
      </p:sp>
      <p:sp>
        <p:nvSpPr>
          <p:cNvPr id="3" name="Subtitle 2"/>
          <p:cNvSpPr>
            <a:spLocks noGrp="1"/>
          </p:cNvSpPr>
          <p:nvPr>
            <p:ph type="subTitle" idx="1" hasCustomPrompt="1"/>
          </p:nvPr>
        </p:nvSpPr>
        <p:spPr>
          <a:xfrm>
            <a:off x="600000" y="3467852"/>
            <a:ext cx="4114800" cy="1212515"/>
          </a:xfrm>
          <a:prstGeom prst="rect">
            <a:avLst/>
          </a:prstGeom>
        </p:spPr>
        <p:txBody>
          <a:bodyPr>
            <a:noAutofit/>
          </a:bodyPr>
          <a:lstStyle>
            <a:lvl1pPr marL="0" indent="0" algn="l">
              <a:buNone/>
              <a:defRPr sz="2133">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subtitle</a:t>
            </a:r>
          </a:p>
        </p:txBody>
      </p:sp>
      <p:cxnSp>
        <p:nvCxnSpPr>
          <p:cNvPr id="8" name="Straight Connector 7">
            <a:extLst>
              <a:ext uri="{FF2B5EF4-FFF2-40B4-BE49-F238E27FC236}">
                <a16:creationId xmlns:a16="http://schemas.microsoft.com/office/drawing/2014/main" id="{C01EB35E-0E03-4B20-BAD3-8CBFF97D7578}"/>
              </a:ext>
            </a:extLst>
          </p:cNvPr>
          <p:cNvCxnSpPr>
            <a:cxnSpLocks/>
          </p:cNvCxnSpPr>
          <p:nvPr userDrawn="1"/>
        </p:nvCxnSpPr>
        <p:spPr>
          <a:xfrm>
            <a:off x="600000" y="3320015"/>
            <a:ext cx="431269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842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shpPlaceholderDate"/>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shpPlaceholderNumber"/>
          <p:cNvSpPr>
            <a:spLocks noGrp="1" noChangeArrowheads="1"/>
          </p:cNvSpPr>
          <p:nvPr>
            <p:ph type="sldNum" sz="quarter" idx="11"/>
          </p:nvPr>
        </p:nvSpPr>
        <p:spPr>
          <a:ln/>
        </p:spPr>
        <p:txBody>
          <a:bodyPr/>
          <a:lstStyle>
            <a:lvl1pPr>
              <a:defRPr/>
            </a:lvl1pPr>
          </a:lstStyle>
          <a:p>
            <a:pPr>
              <a:defRPr/>
            </a:pPr>
            <a:fld id="{7F7165CB-D5E5-4F49-B52C-2E6BB58C0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054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hpPlaceholderDate"/>
          <p:cNvSpPr>
            <a:spLocks noGrp="1" noChangeArrowheads="1"/>
          </p:cNvSpPr>
          <p:nvPr>
            <p:ph type="dt" sz="half" idx="10"/>
          </p:nvPr>
        </p:nvSpPr>
        <p:spPr/>
        <p:txBody>
          <a:bodyPr/>
          <a:lstStyle>
            <a:lvl1pPr defTabSz="457200" eaLnBrk="1" hangingPunct="1">
              <a:defRPr/>
            </a:lvl1pPr>
          </a:lstStyle>
          <a:p>
            <a:pPr>
              <a:defRPr/>
            </a:pPr>
            <a:endParaRPr lang="en-US" altLang="en-US"/>
          </a:p>
        </p:txBody>
      </p:sp>
      <p:sp>
        <p:nvSpPr>
          <p:cNvPr id="5" name="shpPlaceholderNumber"/>
          <p:cNvSpPr>
            <a:spLocks noGrp="1" noChangeArrowheads="1"/>
          </p:cNvSpPr>
          <p:nvPr>
            <p:ph type="sldNum" sz="quarter" idx="11"/>
          </p:nvPr>
        </p:nvSpPr>
        <p:spPr/>
        <p:txBody>
          <a:bodyPr/>
          <a:lstStyle>
            <a:lvl1pPr defTabSz="457200" eaLnBrk="1" hangingPunct="1">
              <a:defRPr/>
            </a:lvl1pPr>
          </a:lstStyle>
          <a:p>
            <a:fld id="{3A6303E5-3042-4316-8517-7FE49FCE90DD}" type="slidenum">
              <a:rPr lang="en-US" altLang="en-US"/>
              <a:pPr/>
              <a:t>‹#›</a:t>
            </a:fld>
            <a:endParaRPr lang="en-US" altLang="en-US"/>
          </a:p>
        </p:txBody>
      </p:sp>
    </p:spTree>
    <p:extLst>
      <p:ext uri="{BB962C8B-B14F-4D97-AF65-F5344CB8AC3E}">
        <p14:creationId xmlns:p14="http://schemas.microsoft.com/office/powerpoint/2010/main" val="790078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ontent Placeholder 8"/>
          <p:cNvSpPr>
            <a:spLocks noGrp="1"/>
          </p:cNvSpPr>
          <p:nvPr>
            <p:ph sz="quarter" idx="10"/>
          </p:nvPr>
        </p:nvSpPr>
        <p:spPr>
          <a:xfrm>
            <a:off x="552501" y="1628778"/>
            <a:ext cx="11095418" cy="4537075"/>
          </a:xfrm>
        </p:spPr>
        <p:txBody>
          <a:bodyPr/>
          <a:lstStyle>
            <a:lvl1pPr>
              <a:buClr>
                <a:schemeClr val="bg2"/>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itle 3"/>
          <p:cNvSpPr>
            <a:spLocks noGrp="1"/>
          </p:cNvSpPr>
          <p:nvPr>
            <p:ph type="title"/>
          </p:nvPr>
        </p:nvSpPr>
        <p:spPr>
          <a:xfrm>
            <a:off x="537681" y="274638"/>
            <a:ext cx="11095418" cy="778098"/>
          </a:xfrm>
        </p:spPr>
        <p:txBody>
          <a:bodyPr/>
          <a:lstStyle>
            <a:lvl1pPr>
              <a:defRPr>
                <a:solidFill>
                  <a:schemeClr val="bg2"/>
                </a:solidFill>
              </a:defRPr>
            </a:lvl1pPr>
          </a:lstStyle>
          <a:p>
            <a:r>
              <a:rPr lang="en-US" dirty="0"/>
              <a:t>Click to edit Master title style</a:t>
            </a:r>
            <a:endParaRPr lang="en-GB" dirty="0"/>
          </a:p>
        </p:txBody>
      </p:sp>
      <p:sp>
        <p:nvSpPr>
          <p:cNvPr id="6" name="Text Placeholder 5">
            <a:extLst>
              <a:ext uri="{FF2B5EF4-FFF2-40B4-BE49-F238E27FC236}">
                <a16:creationId xmlns:a16="http://schemas.microsoft.com/office/drawing/2014/main" id="{6DCAD33D-B675-4509-A0CA-B9DC85D0BBBE}"/>
              </a:ext>
            </a:extLst>
          </p:cNvPr>
          <p:cNvSpPr>
            <a:spLocks noGrp="1"/>
          </p:cNvSpPr>
          <p:nvPr>
            <p:ph type="body" sz="quarter" idx="13"/>
          </p:nvPr>
        </p:nvSpPr>
        <p:spPr>
          <a:xfrm>
            <a:off x="537682" y="6476396"/>
            <a:ext cx="8709188" cy="303213"/>
          </a:xfrm>
        </p:spPr>
        <p:txBody>
          <a:bodyPr lIns="0" rIns="0" anchor="b" anchorCtr="0"/>
          <a:lstStyle>
            <a:lvl1pPr marL="0" indent="0">
              <a:spcBef>
                <a:spcPts val="0"/>
              </a:spcBef>
              <a:buNone/>
              <a:defRPr sz="900">
                <a:solidFill>
                  <a:schemeClr val="tx2">
                    <a:lumMod val="75000"/>
                  </a:schemeClr>
                </a:solidFill>
              </a:defRPr>
            </a:lvl1pPr>
            <a:lvl2pPr marL="358775" indent="0">
              <a:buNone/>
              <a:defRPr/>
            </a:lvl2pPr>
            <a:lvl3pPr marL="627063" indent="0">
              <a:buNone/>
              <a:defRPr/>
            </a:lvl3pPr>
            <a:lvl4pPr marL="896937" indent="0">
              <a:buNone/>
              <a:defRPr/>
            </a:lvl4pPr>
            <a:lvl5pPr marL="1828800" indent="0">
              <a:buNone/>
              <a:defRPr/>
            </a:lvl5pPr>
          </a:lstStyle>
          <a:p>
            <a:pPr lvl="0"/>
            <a:r>
              <a:rPr lang="en-US" dirty="0"/>
              <a:t>Edit Master text styles</a:t>
            </a:r>
            <a:endParaRPr lang="en-CA"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187080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487C50-3BE0-4B20-9C6E-E0243EEC19D7}" type="datetimeFigureOut">
              <a:rPr lang="en-US" smtClean="0"/>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66680-E1E1-44F4-92AB-B71EC3D39D90}" type="slidenum">
              <a:rPr lang="en-US" smtClean="0"/>
              <a:t>‹#›</a:t>
            </a:fld>
            <a:endParaRPr lang="en-US"/>
          </a:p>
        </p:txBody>
      </p:sp>
    </p:spTree>
    <p:extLst>
      <p:ext uri="{BB962C8B-B14F-4D97-AF65-F5344CB8AC3E}">
        <p14:creationId xmlns:p14="http://schemas.microsoft.com/office/powerpoint/2010/main" val="3404378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obj">
  <p:cSld name="1_Two Content">
    <p:spTree>
      <p:nvGrpSpPr>
        <p:cNvPr id="1" name="Shape 49"/>
        <p:cNvGrpSpPr/>
        <p:nvPr/>
      </p:nvGrpSpPr>
      <p:grpSpPr>
        <a:xfrm>
          <a:off x="0" y="0"/>
          <a:ext cx="0" cy="0"/>
          <a:chOff x="0" y="0"/>
          <a:chExt cx="0" cy="0"/>
        </a:xfrm>
      </p:grpSpPr>
      <p:sp>
        <p:nvSpPr>
          <p:cNvPr id="50" name="Google Shape;50;p130"/>
          <p:cNvSpPr txBox="1">
            <a:spLocks noGrp="1"/>
          </p:cNvSpPr>
          <p:nvPr>
            <p:ph type="title"/>
          </p:nvPr>
        </p:nvSpPr>
        <p:spPr>
          <a:xfrm>
            <a:off x="944880" y="170180"/>
            <a:ext cx="10625683" cy="965200"/>
          </a:xfrm>
          <a:prstGeom prst="rect">
            <a:avLst/>
          </a:prstGeom>
          <a:noFill/>
          <a:ln>
            <a:noFill/>
          </a:ln>
        </p:spPr>
        <p:txBody>
          <a:bodyPr spcFirstLastPara="1" wrap="square" lIns="0" tIns="0" rIns="0" bIns="0" anchor="ctr"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30"/>
          <p:cNvSpPr txBox="1">
            <a:spLocks noGrp="1"/>
          </p:cNvSpPr>
          <p:nvPr>
            <p:ph type="body" idx="1"/>
          </p:nvPr>
        </p:nvSpPr>
        <p:spPr>
          <a:xfrm>
            <a:off x="944882" y="1588771"/>
            <a:ext cx="5011420" cy="4171359"/>
          </a:xfrm>
          <a:prstGeom prst="rect">
            <a:avLst/>
          </a:prstGeom>
          <a:noFill/>
          <a:ln>
            <a:noFill/>
          </a:ln>
        </p:spPr>
        <p:txBody>
          <a:bodyPr spcFirstLastPara="1" wrap="square" lIns="0" tIns="0" rIns="0" bIns="0" anchor="t" anchorCtr="0">
            <a:noAutofit/>
          </a:bodyPr>
          <a:lstStyle>
            <a:lvl1pPr marL="609585" lvl="0" indent="-304792" algn="l">
              <a:spcBef>
                <a:spcPts val="1000"/>
              </a:spcBef>
              <a:spcAft>
                <a:spcPts val="0"/>
              </a:spcAft>
              <a:buClr>
                <a:schemeClr val="accent1"/>
              </a:buClr>
              <a:buSzPts val="1800"/>
              <a:buNone/>
              <a:defRPr/>
            </a:lvl1pPr>
            <a:lvl2pPr marL="1219170" lvl="1" indent="-426709" algn="l">
              <a:spcBef>
                <a:spcPts val="400"/>
              </a:spcBef>
              <a:spcAft>
                <a:spcPts val="0"/>
              </a:spcAft>
              <a:buSzPts val="1440"/>
              <a:buChar char="►"/>
              <a:defRPr/>
            </a:lvl2pPr>
            <a:lvl3pPr marL="1828754" lvl="2" indent="-441948" algn="l">
              <a:spcBef>
                <a:spcPts val="400"/>
              </a:spcBef>
              <a:spcAft>
                <a:spcPts val="0"/>
              </a:spcAft>
              <a:buSzPts val="1620"/>
              <a:buChar char="•"/>
              <a:defRPr/>
            </a:lvl3pPr>
            <a:lvl4pPr marL="2438339" lvl="3" indent="-434329" algn="l">
              <a:spcBef>
                <a:spcPts val="400"/>
              </a:spcBef>
              <a:spcAft>
                <a:spcPts val="0"/>
              </a:spcAft>
              <a:buSzPts val="1530"/>
              <a:buChar char="–"/>
              <a:defRPr/>
            </a:lvl4pPr>
            <a:lvl5pPr marL="3047924" lvl="4" indent="-380354" algn="l">
              <a:spcBef>
                <a:spcPts val="400"/>
              </a:spcBef>
              <a:spcAft>
                <a:spcPts val="0"/>
              </a:spcAft>
              <a:buSzPts val="893"/>
              <a:buChar char="•"/>
              <a:defRPr/>
            </a:lvl5pPr>
            <a:lvl6pPr marL="3657509" lvl="5" indent="-380354" algn="l">
              <a:spcBef>
                <a:spcPts val="400"/>
              </a:spcBef>
              <a:spcAft>
                <a:spcPts val="0"/>
              </a:spcAft>
              <a:buSzPts val="893"/>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2" name="Google Shape;52;p130"/>
          <p:cNvSpPr txBox="1">
            <a:spLocks noGrp="1"/>
          </p:cNvSpPr>
          <p:nvPr>
            <p:ph type="body" idx="2"/>
          </p:nvPr>
        </p:nvSpPr>
        <p:spPr>
          <a:xfrm>
            <a:off x="6602687" y="1588770"/>
            <a:ext cx="5011420" cy="4171359"/>
          </a:xfrm>
          <a:prstGeom prst="rect">
            <a:avLst/>
          </a:prstGeom>
          <a:noFill/>
          <a:ln>
            <a:noFill/>
          </a:ln>
        </p:spPr>
        <p:txBody>
          <a:bodyPr spcFirstLastPara="1" wrap="square" lIns="0" tIns="0" rIns="0" bIns="0" anchor="t" anchorCtr="0">
            <a:noAutofit/>
          </a:bodyPr>
          <a:lstStyle>
            <a:lvl1pPr marL="609585" lvl="0" indent="-304792" algn="l">
              <a:spcBef>
                <a:spcPts val="1000"/>
              </a:spcBef>
              <a:spcAft>
                <a:spcPts val="0"/>
              </a:spcAft>
              <a:buClr>
                <a:schemeClr val="accent1"/>
              </a:buClr>
              <a:buSzPts val="1800"/>
              <a:buNone/>
              <a:defRPr/>
            </a:lvl1pPr>
            <a:lvl2pPr marL="1219170" lvl="1" indent="-426709" algn="l">
              <a:spcBef>
                <a:spcPts val="400"/>
              </a:spcBef>
              <a:spcAft>
                <a:spcPts val="0"/>
              </a:spcAft>
              <a:buSzPts val="1440"/>
              <a:buChar char="►"/>
              <a:defRPr/>
            </a:lvl2pPr>
            <a:lvl3pPr marL="1828754" lvl="2" indent="-441948" algn="l">
              <a:spcBef>
                <a:spcPts val="400"/>
              </a:spcBef>
              <a:spcAft>
                <a:spcPts val="0"/>
              </a:spcAft>
              <a:buSzPts val="1620"/>
              <a:buChar char="•"/>
              <a:defRPr/>
            </a:lvl3pPr>
            <a:lvl4pPr marL="2438339" lvl="3" indent="-434329" algn="l">
              <a:spcBef>
                <a:spcPts val="400"/>
              </a:spcBef>
              <a:spcAft>
                <a:spcPts val="0"/>
              </a:spcAft>
              <a:buSzPts val="1530"/>
              <a:buChar char="–"/>
              <a:defRPr/>
            </a:lvl4pPr>
            <a:lvl5pPr marL="3047924" lvl="4" indent="-380354" algn="l">
              <a:spcBef>
                <a:spcPts val="400"/>
              </a:spcBef>
              <a:spcAft>
                <a:spcPts val="0"/>
              </a:spcAft>
              <a:buSzPts val="893"/>
              <a:buChar char="•"/>
              <a:defRPr/>
            </a:lvl5pPr>
            <a:lvl6pPr marL="3657509" lvl="5" indent="-380354" algn="l">
              <a:spcBef>
                <a:spcPts val="400"/>
              </a:spcBef>
              <a:spcAft>
                <a:spcPts val="0"/>
              </a:spcAft>
              <a:buSzPts val="893"/>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3" name="Google Shape;53;p130"/>
          <p:cNvSpPr txBox="1">
            <a:spLocks noGrp="1"/>
          </p:cNvSpPr>
          <p:nvPr>
            <p:ph type="ftr" idx="11"/>
          </p:nvPr>
        </p:nvSpPr>
        <p:spPr>
          <a:xfrm>
            <a:off x="624757" y="6008814"/>
            <a:ext cx="8230276"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845533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224777"/>
      </p:ext>
    </p:extLst>
  </p:cSld>
  <p:clrMapOvr>
    <a:masterClrMapping/>
  </p:clrMapOvr>
  <p:transition spd="slow">
    <p:check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6"/>
        <p:cNvGrpSpPr/>
        <p:nvPr/>
      </p:nvGrpSpPr>
      <p:grpSpPr>
        <a:xfrm>
          <a:off x="0" y="0"/>
          <a:ext cx="0" cy="0"/>
          <a:chOff x="0" y="0"/>
          <a:chExt cx="0" cy="0"/>
        </a:xfrm>
      </p:grpSpPr>
      <p:sp>
        <p:nvSpPr>
          <p:cNvPr id="47" name="Google Shape;47;p129"/>
          <p:cNvSpPr txBox="1">
            <a:spLocks noGrp="1"/>
          </p:cNvSpPr>
          <p:nvPr>
            <p:ph type="title"/>
          </p:nvPr>
        </p:nvSpPr>
        <p:spPr>
          <a:xfrm>
            <a:off x="944880" y="170180"/>
            <a:ext cx="10625683" cy="965200"/>
          </a:xfrm>
          <a:prstGeom prst="rect">
            <a:avLst/>
          </a:prstGeom>
          <a:noFill/>
          <a:ln>
            <a:noFill/>
          </a:ln>
        </p:spPr>
        <p:txBody>
          <a:bodyPr spcFirstLastPara="1" wrap="square" lIns="0" tIns="0" rIns="0" bIns="0" anchor="ctr"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29"/>
          <p:cNvSpPr txBox="1">
            <a:spLocks noGrp="1"/>
          </p:cNvSpPr>
          <p:nvPr>
            <p:ph type="body" idx="1"/>
          </p:nvPr>
        </p:nvSpPr>
        <p:spPr>
          <a:xfrm>
            <a:off x="620184" y="6571745"/>
            <a:ext cx="2744341" cy="184665"/>
          </a:xfrm>
          <a:prstGeom prst="rect">
            <a:avLst/>
          </a:prstGeom>
          <a:noFill/>
          <a:ln>
            <a:noFill/>
          </a:ln>
        </p:spPr>
        <p:txBody>
          <a:bodyPr spcFirstLastPara="1" wrap="square" lIns="0" tIns="0" rIns="0" bIns="0" anchor="b" anchorCtr="0">
            <a:spAutoFit/>
          </a:bodyPr>
          <a:lstStyle>
            <a:lvl1pPr marL="609585" marR="0" lvl="0" indent="-304792" algn="l">
              <a:lnSpc>
                <a:spcPct val="90000"/>
              </a:lnSpc>
              <a:spcBef>
                <a:spcPts val="0"/>
              </a:spcBef>
              <a:spcAft>
                <a:spcPts val="0"/>
              </a:spcAft>
              <a:buClr>
                <a:schemeClr val="accent3"/>
              </a:buClr>
              <a:buSzPts val="1000"/>
              <a:buFont typeface="Arial"/>
              <a:buNone/>
              <a:defRPr sz="1333"/>
            </a:lvl1pPr>
            <a:lvl2pPr marL="1219170" lvl="1" indent="-426709" algn="l">
              <a:spcBef>
                <a:spcPts val="0"/>
              </a:spcBef>
              <a:spcAft>
                <a:spcPts val="0"/>
              </a:spcAft>
              <a:buSzPts val="1440"/>
              <a:buChar char="►"/>
              <a:defRPr/>
            </a:lvl2pPr>
            <a:lvl3pPr marL="1828754" lvl="2" indent="-441948" algn="l">
              <a:spcBef>
                <a:spcPts val="400"/>
              </a:spcBef>
              <a:spcAft>
                <a:spcPts val="0"/>
              </a:spcAft>
              <a:buSzPts val="1620"/>
              <a:buChar char="•"/>
              <a:defRPr/>
            </a:lvl3pPr>
            <a:lvl4pPr marL="2438339" lvl="3" indent="-434329" algn="l">
              <a:spcBef>
                <a:spcPts val="400"/>
              </a:spcBef>
              <a:spcAft>
                <a:spcPts val="0"/>
              </a:spcAft>
              <a:buSzPts val="1530"/>
              <a:buChar char="–"/>
              <a:defRPr/>
            </a:lvl4pPr>
            <a:lvl5pPr marL="3047924" lvl="4" indent="-434328" algn="l">
              <a:spcBef>
                <a:spcPts val="400"/>
              </a:spcBef>
              <a:spcAft>
                <a:spcPts val="0"/>
              </a:spcAft>
              <a:buSzPts val="1530"/>
              <a:buChar char="•"/>
              <a:defRPr/>
            </a:lvl5pPr>
            <a:lvl6pPr marL="3657509" lvl="5" indent="-434328" algn="l">
              <a:spcBef>
                <a:spcPts val="400"/>
              </a:spcBef>
              <a:spcAft>
                <a:spcPts val="0"/>
              </a:spcAft>
              <a:buSzPts val="153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35027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_Title and Content">
  <p:cSld name="8_Title and Content">
    <p:spTree>
      <p:nvGrpSpPr>
        <p:cNvPr id="1" name="Shape 42"/>
        <p:cNvGrpSpPr/>
        <p:nvPr/>
      </p:nvGrpSpPr>
      <p:grpSpPr>
        <a:xfrm>
          <a:off x="0" y="0"/>
          <a:ext cx="0" cy="0"/>
          <a:chOff x="0" y="0"/>
          <a:chExt cx="0" cy="0"/>
        </a:xfrm>
      </p:grpSpPr>
      <p:sp>
        <p:nvSpPr>
          <p:cNvPr id="43" name="Google Shape;43;p128"/>
          <p:cNvSpPr txBox="1">
            <a:spLocks noGrp="1"/>
          </p:cNvSpPr>
          <p:nvPr>
            <p:ph type="title"/>
          </p:nvPr>
        </p:nvSpPr>
        <p:spPr>
          <a:xfrm>
            <a:off x="944880" y="170180"/>
            <a:ext cx="10625683" cy="965200"/>
          </a:xfrm>
          <a:prstGeom prst="rect">
            <a:avLst/>
          </a:prstGeom>
          <a:noFill/>
          <a:ln>
            <a:noFill/>
          </a:ln>
        </p:spPr>
        <p:txBody>
          <a:bodyPr spcFirstLastPara="1" wrap="square" lIns="0" tIns="0" rIns="0" bIns="0" anchor="ctr"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28"/>
          <p:cNvSpPr txBox="1">
            <a:spLocks noGrp="1"/>
          </p:cNvSpPr>
          <p:nvPr>
            <p:ph type="body" idx="1"/>
          </p:nvPr>
        </p:nvSpPr>
        <p:spPr>
          <a:xfrm>
            <a:off x="620185" y="6645609"/>
            <a:ext cx="1573080" cy="110800"/>
          </a:xfrm>
          <a:prstGeom prst="rect">
            <a:avLst/>
          </a:prstGeom>
          <a:noFill/>
          <a:ln>
            <a:noFill/>
          </a:ln>
        </p:spPr>
        <p:txBody>
          <a:bodyPr spcFirstLastPara="1" wrap="square" lIns="0" tIns="0" rIns="0" bIns="0" anchor="b" anchorCtr="0">
            <a:spAutoFit/>
          </a:bodyPr>
          <a:lstStyle>
            <a:lvl1pPr marL="609585" marR="0" lvl="0" indent="-304792" algn="l">
              <a:lnSpc>
                <a:spcPct val="90000"/>
              </a:lnSpc>
              <a:spcBef>
                <a:spcPts val="0"/>
              </a:spcBef>
              <a:spcAft>
                <a:spcPts val="0"/>
              </a:spcAft>
              <a:buClr>
                <a:schemeClr val="accent3"/>
              </a:buClr>
              <a:buSzPts val="600"/>
              <a:buFont typeface="Arial"/>
              <a:buNone/>
              <a:defRPr sz="800"/>
            </a:lvl1pPr>
            <a:lvl2pPr marL="1219170" lvl="1" indent="-426709" algn="l">
              <a:spcBef>
                <a:spcPts val="0"/>
              </a:spcBef>
              <a:spcAft>
                <a:spcPts val="0"/>
              </a:spcAft>
              <a:buSzPts val="1440"/>
              <a:buChar char="►"/>
              <a:defRPr/>
            </a:lvl2pPr>
            <a:lvl3pPr marL="1828754" lvl="2" indent="-441948" algn="l">
              <a:spcBef>
                <a:spcPts val="400"/>
              </a:spcBef>
              <a:spcAft>
                <a:spcPts val="0"/>
              </a:spcAft>
              <a:buSzPts val="1620"/>
              <a:buChar char="•"/>
              <a:defRPr/>
            </a:lvl3pPr>
            <a:lvl4pPr marL="2438339" lvl="3" indent="-434329" algn="l">
              <a:spcBef>
                <a:spcPts val="400"/>
              </a:spcBef>
              <a:spcAft>
                <a:spcPts val="0"/>
              </a:spcAft>
              <a:buSzPts val="1530"/>
              <a:buChar char="–"/>
              <a:defRPr/>
            </a:lvl4pPr>
            <a:lvl5pPr marL="3047924" lvl="4" indent="-434328" algn="l">
              <a:spcBef>
                <a:spcPts val="400"/>
              </a:spcBef>
              <a:spcAft>
                <a:spcPts val="0"/>
              </a:spcAft>
              <a:buSzPts val="1530"/>
              <a:buChar char="•"/>
              <a:defRPr/>
            </a:lvl5pPr>
            <a:lvl6pPr marL="3657509" lvl="5" indent="-434328" algn="l">
              <a:spcBef>
                <a:spcPts val="400"/>
              </a:spcBef>
              <a:spcAft>
                <a:spcPts val="0"/>
              </a:spcAft>
              <a:buSzPts val="153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5" name="Google Shape;45;p128"/>
          <p:cNvSpPr txBox="1">
            <a:spLocks noGrp="1"/>
          </p:cNvSpPr>
          <p:nvPr>
            <p:ph type="body" idx="2"/>
          </p:nvPr>
        </p:nvSpPr>
        <p:spPr>
          <a:xfrm>
            <a:off x="620184" y="1471087"/>
            <a:ext cx="10972800" cy="4533900"/>
          </a:xfrm>
          <a:prstGeom prst="rect">
            <a:avLst/>
          </a:prstGeom>
          <a:noFill/>
          <a:ln>
            <a:noFill/>
          </a:ln>
        </p:spPr>
        <p:txBody>
          <a:bodyPr spcFirstLastPara="1" wrap="square" lIns="0" tIns="0" rIns="0" bIns="0" anchor="t" anchorCtr="0">
            <a:noAutofit/>
          </a:bodyPr>
          <a:lstStyle>
            <a:lvl1pPr marL="609585" lvl="0" indent="-304792" algn="l">
              <a:spcBef>
                <a:spcPts val="1000"/>
              </a:spcBef>
              <a:spcAft>
                <a:spcPts val="0"/>
              </a:spcAft>
              <a:buClr>
                <a:schemeClr val="accent1"/>
              </a:buClr>
              <a:buSzPts val="1800"/>
              <a:buNone/>
              <a:defRPr/>
            </a:lvl1pPr>
            <a:lvl2pPr marL="1219170" lvl="1" indent="-426709" algn="l">
              <a:spcBef>
                <a:spcPts val="400"/>
              </a:spcBef>
              <a:spcAft>
                <a:spcPts val="0"/>
              </a:spcAft>
              <a:buSzPts val="1440"/>
              <a:buChar char="►"/>
              <a:defRPr/>
            </a:lvl2pPr>
            <a:lvl3pPr marL="1828754" lvl="2" indent="-441948" algn="l">
              <a:spcBef>
                <a:spcPts val="400"/>
              </a:spcBef>
              <a:spcAft>
                <a:spcPts val="0"/>
              </a:spcAft>
              <a:buSzPts val="1620"/>
              <a:buChar char="•"/>
              <a:defRPr/>
            </a:lvl3pPr>
            <a:lvl4pPr marL="2438339" lvl="3" indent="-434329" algn="l">
              <a:spcBef>
                <a:spcPts val="400"/>
              </a:spcBef>
              <a:spcAft>
                <a:spcPts val="0"/>
              </a:spcAft>
              <a:buSzPts val="1530"/>
              <a:buChar char="–"/>
              <a:defRPr/>
            </a:lvl4pPr>
            <a:lvl5pPr marL="3047924" lvl="4" indent="-434328" algn="l">
              <a:spcBef>
                <a:spcPts val="400"/>
              </a:spcBef>
              <a:spcAft>
                <a:spcPts val="0"/>
              </a:spcAft>
              <a:buSzPts val="1530"/>
              <a:buChar char="•"/>
              <a:defRPr/>
            </a:lvl5pPr>
            <a:lvl6pPr marL="3657509" lvl="5" indent="-434328" algn="l">
              <a:spcBef>
                <a:spcPts val="400"/>
              </a:spcBef>
              <a:spcAft>
                <a:spcPts val="0"/>
              </a:spcAft>
              <a:buSzPts val="153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53912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 Blank slide" type="blank">
  <p:cSld name="24. Blank slide">
    <p:spTree>
      <p:nvGrpSpPr>
        <p:cNvPr id="1" name="Shape 10"/>
        <p:cNvGrpSpPr/>
        <p:nvPr/>
      </p:nvGrpSpPr>
      <p:grpSpPr>
        <a:xfrm>
          <a:off x="0" y="0"/>
          <a:ext cx="0" cy="0"/>
          <a:chOff x="0" y="0"/>
          <a:chExt cx="0" cy="0"/>
        </a:xfrm>
      </p:grpSpPr>
      <p:sp>
        <p:nvSpPr>
          <p:cNvPr id="11" name="Google Shape;11;p1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2100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Only (Footer)">
    <p:spTree>
      <p:nvGrpSpPr>
        <p:cNvPr id="1" name=""/>
        <p:cNvGrpSpPr/>
        <p:nvPr/>
      </p:nvGrpSpPr>
      <p:grpSpPr>
        <a:xfrm>
          <a:off x="0" y="0"/>
          <a:ext cx="0" cy="0"/>
          <a:chOff x="0" y="0"/>
          <a:chExt cx="0" cy="0"/>
        </a:xfrm>
      </p:grpSpPr>
      <p:sp>
        <p:nvSpPr>
          <p:cNvPr id="7" name="Title 3"/>
          <p:cNvSpPr>
            <a:spLocks noGrp="1"/>
          </p:cNvSpPr>
          <p:nvPr>
            <p:ph type="title"/>
          </p:nvPr>
        </p:nvSpPr>
        <p:spPr>
          <a:xfrm>
            <a:off x="537682" y="274637"/>
            <a:ext cx="10206519" cy="778099"/>
          </a:xfrm>
        </p:spPr>
        <p:txBody>
          <a:bodyPr/>
          <a:lstStyle>
            <a:lvl1pPr>
              <a:defRPr>
                <a:solidFill>
                  <a:schemeClr val="bg2"/>
                </a:solidFill>
              </a:defRPr>
            </a:lvl1pPr>
          </a:lstStyle>
          <a:p>
            <a:r>
              <a:rPr lang="en-US" dirty="0"/>
              <a:t>Click to edit Master title style</a:t>
            </a:r>
            <a:endParaRPr lang="en-GB" dirty="0"/>
          </a:p>
        </p:txBody>
      </p:sp>
      <p:sp>
        <p:nvSpPr>
          <p:cNvPr id="3" name="Text Placeholder 5">
            <a:extLst>
              <a:ext uri="{FF2B5EF4-FFF2-40B4-BE49-F238E27FC236}">
                <a16:creationId xmlns:a16="http://schemas.microsoft.com/office/drawing/2014/main" id="{6DCAD33D-B675-4509-A0CA-B9DC85D0BBBE}"/>
              </a:ext>
            </a:extLst>
          </p:cNvPr>
          <p:cNvSpPr>
            <a:spLocks noGrp="1"/>
          </p:cNvSpPr>
          <p:nvPr>
            <p:ph type="body" sz="quarter" idx="13"/>
          </p:nvPr>
        </p:nvSpPr>
        <p:spPr>
          <a:xfrm>
            <a:off x="537683" y="6476396"/>
            <a:ext cx="8709188" cy="303213"/>
          </a:xfrm>
        </p:spPr>
        <p:txBody>
          <a:bodyPr lIns="0" rIns="0" anchor="b" anchorCtr="0"/>
          <a:lstStyle>
            <a:lvl1pPr marL="0" indent="0">
              <a:spcBef>
                <a:spcPts val="0"/>
              </a:spcBef>
              <a:buNone/>
              <a:defRPr sz="900">
                <a:solidFill>
                  <a:schemeClr val="tx2">
                    <a:lumMod val="75000"/>
                  </a:schemeClr>
                </a:solidFill>
              </a:defRPr>
            </a:lvl1pPr>
            <a:lvl2pPr marL="358766" indent="0">
              <a:buNone/>
              <a:defRPr/>
            </a:lvl2pPr>
            <a:lvl3pPr marL="627047" indent="0">
              <a:buNone/>
              <a:defRPr/>
            </a:lvl3pPr>
            <a:lvl4pPr marL="896915" indent="0">
              <a:buNone/>
              <a:defRPr/>
            </a:lvl4pPr>
            <a:lvl5pPr marL="1828754" indent="0">
              <a:buNone/>
              <a:defRPr/>
            </a:lvl5pPr>
          </a:lstStyle>
          <a:p>
            <a:pPr lvl="0"/>
            <a:r>
              <a:rPr lang="en-US" dirty="0"/>
              <a:t>Edit Master text styles</a:t>
            </a:r>
            <a:endParaRPr lang="en-CA" dirty="0"/>
          </a:p>
        </p:txBody>
      </p:sp>
    </p:spTree>
    <p:extLst>
      <p:ext uri="{BB962C8B-B14F-4D97-AF65-F5344CB8AC3E}">
        <p14:creationId xmlns:p14="http://schemas.microsoft.com/office/powerpoint/2010/main" val="382616993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A1F33A25-8CAC-4CCF-90E6-84B01E1F82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3" cy="6858000"/>
          </a:xfrm>
          <a:prstGeom prst="rect">
            <a:avLst/>
          </a:prstGeom>
        </p:spPr>
      </p:pic>
      <p:sp>
        <p:nvSpPr>
          <p:cNvPr id="51" name="Slide Number Placeholder 5">
            <a:extLst>
              <a:ext uri="{FF2B5EF4-FFF2-40B4-BE49-F238E27FC236}">
                <a16:creationId xmlns:a16="http://schemas.microsoft.com/office/drawing/2014/main" id="{99081498-F8CA-480F-A01D-7D0E1830F045}"/>
              </a:ext>
            </a:extLst>
          </p:cNvPr>
          <p:cNvSpPr>
            <a:spLocks noGrp="1"/>
          </p:cNvSpPr>
          <p:nvPr>
            <p:ph type="sldNum" sz="quarter" idx="12"/>
          </p:nvPr>
        </p:nvSpPr>
        <p:spPr>
          <a:xfrm>
            <a:off x="10802679" y="6457075"/>
            <a:ext cx="1283304" cy="365125"/>
          </a:xfrm>
        </p:spPr>
        <p:txBody>
          <a:bodyPr/>
          <a:lstStyle>
            <a:lvl1pPr algn="r">
              <a:defRPr/>
            </a:lvl1pPr>
          </a:lstStyle>
          <a:p>
            <a:fld id="{A6B5D476-F8AE-4060-8938-7DF8C8BF6B6B}" type="slidenum">
              <a:rPr lang="en-GB" smtClean="0"/>
              <a:pPr/>
              <a:t>‹#›</a:t>
            </a:fld>
            <a:endParaRPr lang="en-GB"/>
          </a:p>
        </p:txBody>
      </p:sp>
      <p:sp>
        <p:nvSpPr>
          <p:cNvPr id="10" name="Text Placeholder 2"/>
          <p:cNvSpPr>
            <a:spLocks noGrp="1"/>
          </p:cNvSpPr>
          <p:nvPr>
            <p:ph type="body" sz="quarter" idx="14"/>
          </p:nvPr>
        </p:nvSpPr>
        <p:spPr>
          <a:xfrm>
            <a:off x="1206637" y="1898786"/>
            <a:ext cx="10386348" cy="3976721"/>
          </a:xfrm>
          <a:prstGeom prst="rect">
            <a:avLst/>
          </a:prstGeom>
        </p:spPr>
        <p:txBody>
          <a:bodyPr/>
          <a:lstStyle>
            <a:lvl1pPr>
              <a:defRPr sz="2133"/>
            </a:lvl1pPr>
            <a:lvl2pPr marL="480472" indent="-241294">
              <a:defRPr sz="1600"/>
            </a:lvl2pPr>
            <a:lvl3pPr marL="719649" indent="-239178">
              <a:defRPr sz="1467"/>
            </a:lvl3pPr>
          </a:lstStyle>
          <a:p>
            <a:pPr lvl="0"/>
            <a:r>
              <a:rPr lang="en-US" dirty="0"/>
              <a:t>Click to edit Master text styles</a:t>
            </a:r>
          </a:p>
          <a:p>
            <a:pPr lvl="1"/>
            <a:r>
              <a:rPr lang="en-US" dirty="0"/>
              <a:t>Second level</a:t>
            </a:r>
          </a:p>
          <a:p>
            <a:pPr lvl="2"/>
            <a:r>
              <a:rPr lang="en-US" dirty="0"/>
              <a:t>Third level</a:t>
            </a:r>
          </a:p>
        </p:txBody>
      </p:sp>
      <p:sp>
        <p:nvSpPr>
          <p:cNvPr id="14" name="Text Placeholder 4"/>
          <p:cNvSpPr>
            <a:spLocks noGrp="1"/>
          </p:cNvSpPr>
          <p:nvPr>
            <p:ph type="body" sz="quarter" idx="15" hasCustomPrompt="1"/>
          </p:nvPr>
        </p:nvSpPr>
        <p:spPr>
          <a:xfrm>
            <a:off x="1076934" y="6022923"/>
            <a:ext cx="4279900" cy="376767"/>
          </a:xfrm>
          <a:prstGeom prst="rect">
            <a:avLst/>
          </a:prstGeom>
        </p:spPr>
        <p:txBody>
          <a:bodyPr anchor="b">
            <a:noAutofit/>
          </a:bodyPr>
          <a:lstStyle>
            <a:lvl1pPr marL="0" indent="0">
              <a:buNone/>
              <a:defRPr sz="1067"/>
            </a:lvl1pPr>
          </a:lstStyle>
          <a:p>
            <a:pPr lvl="0"/>
            <a:r>
              <a:rPr lang="en-GB" dirty="0"/>
              <a:t>References</a:t>
            </a:r>
          </a:p>
        </p:txBody>
      </p:sp>
      <p:sp>
        <p:nvSpPr>
          <p:cNvPr id="15" name="Text Placeholder 4"/>
          <p:cNvSpPr>
            <a:spLocks noGrp="1"/>
          </p:cNvSpPr>
          <p:nvPr>
            <p:ph type="body" sz="quarter" idx="16" hasCustomPrompt="1"/>
          </p:nvPr>
        </p:nvSpPr>
        <p:spPr>
          <a:xfrm>
            <a:off x="6522780" y="6016859"/>
            <a:ext cx="4060915" cy="376767"/>
          </a:xfrm>
          <a:prstGeom prst="rect">
            <a:avLst/>
          </a:prstGeom>
        </p:spPr>
        <p:txBody>
          <a:bodyPr anchor="b"/>
          <a:lstStyle>
            <a:lvl1pPr marL="0" indent="0" algn="r">
              <a:buNone/>
              <a:defRPr sz="1067"/>
            </a:lvl1pPr>
          </a:lstStyle>
          <a:p>
            <a:pPr lvl="0"/>
            <a:r>
              <a:rPr lang="en-GB" dirty="0"/>
              <a:t>Footnotes</a:t>
            </a:r>
          </a:p>
        </p:txBody>
      </p:sp>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28277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56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Slate">
    <p:spTree>
      <p:nvGrpSpPr>
        <p:cNvPr id="1" name=""/>
        <p:cNvGrpSpPr/>
        <p:nvPr/>
      </p:nvGrpSpPr>
      <p:grpSpPr>
        <a:xfrm>
          <a:off x="0" y="0"/>
          <a:ext cx="0" cy="0"/>
          <a:chOff x="0" y="0"/>
          <a:chExt cx="0" cy="0"/>
        </a:xfrm>
      </p:grpSpPr>
      <p:sp>
        <p:nvSpPr>
          <p:cNvPr id="9" name="Rechteck 8"/>
          <p:cNvSpPr/>
          <p:nvPr userDrawn="1"/>
        </p:nvSpPr>
        <p:spPr bwMode="auto">
          <a:xfrm>
            <a:off x="0" y="2686"/>
            <a:ext cx="12192000" cy="492443"/>
          </a:xfrm>
          <a:prstGeom prst="rect">
            <a:avLst/>
          </a:prstGeom>
          <a:solidFill>
            <a:schemeClr val="tx2"/>
          </a:solidFill>
          <a:ln w="127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marL="0" marR="0" indent="0" algn="l" defTabSz="1219170" rtl="0" eaLnBrk="0" fontAlgn="base" latinLnBrk="0" hangingPunct="0">
              <a:lnSpc>
                <a:spcPct val="100000"/>
              </a:lnSpc>
              <a:spcBef>
                <a:spcPct val="50000"/>
              </a:spcBef>
              <a:spcAft>
                <a:spcPct val="0"/>
              </a:spcAft>
              <a:buClrTx/>
              <a:buSzTx/>
              <a:buFontTx/>
              <a:buNone/>
              <a:tabLst/>
            </a:pPr>
            <a:endParaRPr kumimoji="0" lang="de-DE" sz="2400" b="0" i="0" u="none" strike="noStrike" cap="none" normalizeH="0" baseline="0">
              <a:ln>
                <a:noFill/>
              </a:ln>
              <a:solidFill>
                <a:schemeClr val="tx1"/>
              </a:solidFill>
              <a:effectLst/>
              <a:latin typeface="Imago" pitchFamily="2" charset="0"/>
            </a:endParaRPr>
          </a:p>
        </p:txBody>
      </p:sp>
      <p:pic>
        <p:nvPicPr>
          <p:cNvPr id="12" name="Bild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254067" y="5885297"/>
            <a:ext cx="2937931" cy="1109771"/>
          </a:xfrm>
          <a:prstGeom prst="rect">
            <a:avLst/>
          </a:prstGeom>
        </p:spPr>
      </p:pic>
      <p:sp>
        <p:nvSpPr>
          <p:cNvPr id="2" name="Datumsplatzhalter 1"/>
          <p:cNvSpPr>
            <a:spLocks noGrp="1"/>
          </p:cNvSpPr>
          <p:nvPr>
            <p:ph type="dt" sz="half" idx="10"/>
          </p:nvPr>
        </p:nvSpPr>
        <p:spPr>
          <a:xfrm>
            <a:off x="963614" y="5202858"/>
            <a:ext cx="2308341" cy="321597"/>
          </a:xfrm>
          <a:prstGeom prst="rect">
            <a:avLst/>
          </a:prstGeom>
        </p:spPr>
        <p:txBody>
          <a:bodyPr lIns="0" tIns="0" rIns="0" bIns="0"/>
          <a:lstStyle>
            <a:lvl1pPr>
              <a:defRPr sz="1867">
                <a:solidFill>
                  <a:schemeClr val="bg1"/>
                </a:solidFill>
              </a:defRPr>
            </a:lvl1pPr>
          </a:lstStyle>
          <a:p>
            <a:fld id="{507DB92A-46B3-DF4A-AA7B-288EC5914284}" type="datetime1">
              <a:rPr lang="de-DE" smtClean="0"/>
              <a:t>15.11.2022</a:t>
            </a:fld>
            <a:endParaRPr lang="de-DE" dirty="0"/>
          </a:p>
        </p:txBody>
      </p:sp>
      <p:sp>
        <p:nvSpPr>
          <p:cNvPr id="10" name="Textplatzhalter 7"/>
          <p:cNvSpPr>
            <a:spLocks noGrp="1"/>
          </p:cNvSpPr>
          <p:nvPr>
            <p:ph type="body" sz="quarter" idx="11" hasCustomPrompt="1"/>
          </p:nvPr>
        </p:nvSpPr>
        <p:spPr>
          <a:xfrm>
            <a:off x="963614" y="4804030"/>
            <a:ext cx="8504767" cy="334079"/>
          </a:xfrm>
        </p:spPr>
        <p:txBody>
          <a:bodyPr/>
          <a:lstStyle>
            <a:lvl1pPr marL="0" indent="0">
              <a:buNone/>
              <a:defRPr sz="1867" baseline="0">
                <a:solidFill>
                  <a:schemeClr val="bg1"/>
                </a:solidFill>
                <a:latin typeface="+mn-lt"/>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stStyle>
          <a:p>
            <a:pPr marL="285744" marR="0" lvl="0" indent="-285744" algn="l" defTabSz="1219170" rtl="0" eaLnBrk="0" fontAlgn="base" latinLnBrk="0" hangingPunct="0">
              <a:lnSpc>
                <a:spcPct val="100000"/>
              </a:lnSpc>
              <a:spcBef>
                <a:spcPct val="75000"/>
              </a:spcBef>
              <a:spcAft>
                <a:spcPct val="0"/>
              </a:spcAft>
              <a:buClrTx/>
              <a:buSzPct val="100000"/>
              <a:tabLst/>
              <a:defRPr/>
            </a:pPr>
            <a:r>
              <a:rPr lang="de-DE" dirty="0"/>
              <a:t>Name, Title</a:t>
            </a:r>
          </a:p>
        </p:txBody>
      </p:sp>
      <p:sp>
        <p:nvSpPr>
          <p:cNvPr id="13" name="Text Placeholder 2"/>
          <p:cNvSpPr>
            <a:spLocks noGrp="1"/>
          </p:cNvSpPr>
          <p:nvPr>
            <p:ph type="body" idx="1" hasCustomPrompt="1"/>
          </p:nvPr>
        </p:nvSpPr>
        <p:spPr>
          <a:xfrm>
            <a:off x="963613" y="4015942"/>
            <a:ext cx="10363200" cy="710273"/>
          </a:xfrm>
          <a:noFill/>
        </p:spPr>
        <p:txBody>
          <a:bodyPr anchor="t" anchorCtr="0"/>
          <a:lstStyle>
            <a:lvl1pPr marL="0" indent="0">
              <a:buNone/>
              <a:defRPr sz="2667" b="0" i="1">
                <a:solidFill>
                  <a:schemeClr val="bg1"/>
                </a:solidFill>
                <a:latin typeface="+mj-lt"/>
                <a:ea typeface="Georgia" charset="0"/>
                <a:cs typeface="Georgia"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dirty="0"/>
              <a:t>Click to add subtitle</a:t>
            </a:r>
          </a:p>
        </p:txBody>
      </p:sp>
      <p:sp>
        <p:nvSpPr>
          <p:cNvPr id="18" name="Title 1"/>
          <p:cNvSpPr>
            <a:spLocks noGrp="1"/>
          </p:cNvSpPr>
          <p:nvPr>
            <p:ph type="title" hasCustomPrompt="1"/>
          </p:nvPr>
        </p:nvSpPr>
        <p:spPr>
          <a:xfrm>
            <a:off x="963613" y="2901591"/>
            <a:ext cx="10363200" cy="1077435"/>
          </a:xfrm>
          <a:noFill/>
        </p:spPr>
        <p:txBody>
          <a:bodyPr anchor="b" anchorCtr="0"/>
          <a:lstStyle>
            <a:lvl1pPr algn="l">
              <a:defRPr sz="4267" b="1" i="0" cap="none" baseline="0">
                <a:solidFill>
                  <a:schemeClr val="bg1"/>
                </a:solidFill>
                <a:latin typeface="+mj-lt"/>
                <a:ea typeface="Georgia" charset="0"/>
                <a:cs typeface="Georgia" charset="0"/>
              </a:defRPr>
            </a:lvl1pPr>
          </a:lstStyle>
          <a:p>
            <a:r>
              <a:rPr lang="en-US" dirty="0"/>
              <a:t>Click to add title</a:t>
            </a:r>
            <a:endParaRPr lang="en-GB" dirty="0"/>
          </a:p>
        </p:txBody>
      </p:sp>
      <p:pic>
        <p:nvPicPr>
          <p:cNvPr id="11" name="Bild 10"/>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25172"/>
          <a:stretch/>
        </p:blipFill>
        <p:spPr>
          <a:xfrm>
            <a:off x="7900813" y="-11796"/>
            <a:ext cx="4291188" cy="1874519"/>
          </a:xfrm>
          <a:prstGeom prst="rect">
            <a:avLst/>
          </a:prstGeom>
        </p:spPr>
      </p:pic>
      <p:sp>
        <p:nvSpPr>
          <p:cNvPr id="14" name="Rectangle 5"/>
          <p:cNvSpPr/>
          <p:nvPr userDrawn="1"/>
        </p:nvSpPr>
        <p:spPr>
          <a:xfrm>
            <a:off x="963613" y="6105816"/>
            <a:ext cx="8058467" cy="615553"/>
          </a:xfrm>
          <a:prstGeom prst="rect">
            <a:avLst/>
          </a:prstGeom>
        </p:spPr>
        <p:txBody>
          <a:bodyPr wrap="square" lIns="0" tIns="0" rIns="0" bIns="0">
            <a:spAutoFit/>
          </a:bodyPr>
          <a:lstStyle/>
          <a:p>
            <a:pPr defTabSz="943875"/>
            <a:r>
              <a:rPr lang="en-GB" sz="800" dirty="0">
                <a:solidFill>
                  <a:schemeClr val="bg1"/>
                </a:solidFill>
                <a:ea typeface="Imago" charset="0"/>
                <a:cs typeface="Imago" charset="0"/>
              </a:rPr>
              <a:t>Confidential – Strictly for Internal Use</a:t>
            </a:r>
          </a:p>
          <a:p>
            <a:r>
              <a:rPr lang="en-GB" sz="800" kern="1200" dirty="0">
                <a:solidFill>
                  <a:schemeClr val="bg1"/>
                </a:solidFill>
                <a:latin typeface="+mn-lt"/>
                <a:ea typeface="Imago" charset="0"/>
                <a:cs typeface="Imago" charset="0"/>
              </a:rPr>
              <a:t>Foundation Medicine</a:t>
            </a:r>
            <a:r>
              <a:rPr lang="en-GB" sz="800" kern="1200" baseline="30000" dirty="0">
                <a:solidFill>
                  <a:schemeClr val="bg1"/>
                </a:solidFill>
                <a:latin typeface="+mn-lt"/>
                <a:ea typeface="Imago" charset="0"/>
                <a:cs typeface="Imago" charset="0"/>
              </a:rPr>
              <a:t>®</a:t>
            </a:r>
            <a:r>
              <a:rPr lang="en-GB" sz="800" kern="1200" dirty="0">
                <a:solidFill>
                  <a:schemeClr val="bg1"/>
                </a:solidFill>
                <a:latin typeface="+mn-lt"/>
                <a:ea typeface="Imago" charset="0"/>
                <a:cs typeface="Imago" charset="0"/>
              </a:rPr>
              <a:t> and FoundationOne</a:t>
            </a:r>
            <a:r>
              <a:rPr lang="en-GB" sz="800" kern="1200" baseline="30000" dirty="0">
                <a:solidFill>
                  <a:schemeClr val="bg1"/>
                </a:solidFill>
                <a:latin typeface="+mn-lt"/>
                <a:ea typeface="Imago" charset="0"/>
                <a:cs typeface="Imago" charset="0"/>
              </a:rPr>
              <a:t>®</a:t>
            </a:r>
            <a:r>
              <a:rPr lang="en-GB" sz="800" kern="1200" baseline="0" dirty="0">
                <a:solidFill>
                  <a:schemeClr val="bg1"/>
                </a:solidFill>
                <a:latin typeface="+mn-lt"/>
                <a:ea typeface="Imago" charset="0"/>
                <a:cs typeface="Imago" charset="0"/>
              </a:rPr>
              <a:t> </a:t>
            </a:r>
            <a:r>
              <a:rPr lang="en-GB" sz="800" kern="1200" dirty="0">
                <a:solidFill>
                  <a:schemeClr val="bg1"/>
                </a:solidFill>
                <a:latin typeface="+mn-lt"/>
                <a:ea typeface="Imago" charset="0"/>
                <a:cs typeface="Imago" charset="0"/>
              </a:rPr>
              <a:t>are registered trademarks of Foundation Medicine, Inc.</a:t>
            </a:r>
          </a:p>
          <a:p>
            <a:r>
              <a:rPr lang="en-GB" sz="800" kern="1200" dirty="0">
                <a:solidFill>
                  <a:schemeClr val="bg1"/>
                </a:solidFill>
                <a:latin typeface="+mn-lt"/>
                <a:ea typeface="Imago" charset="0"/>
                <a:cs typeface="Imago" charset="0"/>
              </a:rPr>
              <a:t>Roche is the licensed distributor of Foundation Medicine products outside of the United States.</a:t>
            </a:r>
          </a:p>
          <a:p>
            <a:pPr marL="0" algn="l" defTabSz="1217400" rtl="0" eaLnBrk="1" latinLnBrk="0" hangingPunct="1"/>
            <a:r>
              <a:rPr lang="en-GB" sz="800" kern="1200" dirty="0">
                <a:solidFill>
                  <a:schemeClr val="bg1"/>
                </a:solidFill>
                <a:latin typeface="+mn-lt"/>
                <a:ea typeface="Imago" charset="0"/>
                <a:cs typeface="Imago" charset="0"/>
              </a:rPr>
              <a:t>The information contained herein may refer to use of products for indications other than those approved and / or listed in the Summary of Product Characteristics or relating to molecules currently undergoing experimental trials. The issues addressed are not meant to suggest that these products be employed for indications other than those authorised.</a:t>
            </a:r>
          </a:p>
        </p:txBody>
      </p:sp>
    </p:spTree>
    <p:extLst>
      <p:ext uri="{BB962C8B-B14F-4D97-AF65-F5344CB8AC3E}">
        <p14:creationId xmlns:p14="http://schemas.microsoft.com/office/powerpoint/2010/main" val="1164622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Fire">
    <p:spTree>
      <p:nvGrpSpPr>
        <p:cNvPr id="1" name=""/>
        <p:cNvGrpSpPr/>
        <p:nvPr/>
      </p:nvGrpSpPr>
      <p:grpSpPr>
        <a:xfrm>
          <a:off x="0" y="0"/>
          <a:ext cx="0" cy="0"/>
          <a:chOff x="0" y="0"/>
          <a:chExt cx="0" cy="0"/>
        </a:xfrm>
      </p:grpSpPr>
      <p:sp>
        <p:nvSpPr>
          <p:cNvPr id="9" name="Rechteck 8"/>
          <p:cNvSpPr/>
          <p:nvPr userDrawn="1"/>
        </p:nvSpPr>
        <p:spPr bwMode="auto">
          <a:xfrm>
            <a:off x="0" y="2686"/>
            <a:ext cx="12192000" cy="492443"/>
          </a:xfrm>
          <a:prstGeom prst="rect">
            <a:avLst/>
          </a:prstGeom>
          <a:solidFill>
            <a:schemeClr val="accent1"/>
          </a:solidFill>
          <a:ln w="127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marL="0" marR="0" indent="0" algn="l" defTabSz="1219170" rtl="0" eaLnBrk="0" fontAlgn="base" latinLnBrk="0" hangingPunct="0">
              <a:lnSpc>
                <a:spcPct val="100000"/>
              </a:lnSpc>
              <a:spcBef>
                <a:spcPct val="50000"/>
              </a:spcBef>
              <a:spcAft>
                <a:spcPct val="0"/>
              </a:spcAft>
              <a:buClrTx/>
              <a:buSzTx/>
              <a:buFontTx/>
              <a:buNone/>
              <a:tabLst/>
            </a:pPr>
            <a:endParaRPr kumimoji="0" lang="de-DE" sz="2400" b="0" i="0" u="none" strike="noStrike" cap="none" normalizeH="0" baseline="0">
              <a:ln>
                <a:noFill/>
              </a:ln>
              <a:solidFill>
                <a:schemeClr val="tx1"/>
              </a:solidFill>
              <a:effectLst/>
              <a:latin typeface="Imago" pitchFamily="2" charset="0"/>
            </a:endParaRPr>
          </a:p>
        </p:txBody>
      </p:sp>
      <p:pic>
        <p:nvPicPr>
          <p:cNvPr id="12" name="Bild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254067" y="5885297"/>
            <a:ext cx="2937931" cy="1109771"/>
          </a:xfrm>
          <a:prstGeom prst="rect">
            <a:avLst/>
          </a:prstGeom>
        </p:spPr>
      </p:pic>
      <p:sp>
        <p:nvSpPr>
          <p:cNvPr id="2" name="Datumsplatzhalter 1"/>
          <p:cNvSpPr>
            <a:spLocks noGrp="1"/>
          </p:cNvSpPr>
          <p:nvPr>
            <p:ph type="dt" sz="half" idx="10"/>
          </p:nvPr>
        </p:nvSpPr>
        <p:spPr>
          <a:xfrm>
            <a:off x="963614" y="5202858"/>
            <a:ext cx="2308341" cy="321597"/>
          </a:xfrm>
          <a:prstGeom prst="rect">
            <a:avLst/>
          </a:prstGeom>
        </p:spPr>
        <p:txBody>
          <a:bodyPr lIns="0" tIns="0" rIns="0" bIns="0"/>
          <a:lstStyle>
            <a:lvl1pPr>
              <a:defRPr sz="1867">
                <a:solidFill>
                  <a:schemeClr val="bg1"/>
                </a:solidFill>
              </a:defRPr>
            </a:lvl1pPr>
          </a:lstStyle>
          <a:p>
            <a:fld id="{D4146CC1-FED5-034F-9836-7265740210A6}" type="datetime1">
              <a:rPr lang="de-DE" smtClean="0"/>
              <a:t>15.11.2022</a:t>
            </a:fld>
            <a:endParaRPr lang="de-DE" dirty="0"/>
          </a:p>
        </p:txBody>
      </p:sp>
      <p:sp>
        <p:nvSpPr>
          <p:cNvPr id="10" name="Textplatzhalter 7"/>
          <p:cNvSpPr>
            <a:spLocks noGrp="1"/>
          </p:cNvSpPr>
          <p:nvPr>
            <p:ph type="body" sz="quarter" idx="11" hasCustomPrompt="1"/>
          </p:nvPr>
        </p:nvSpPr>
        <p:spPr>
          <a:xfrm>
            <a:off x="963614" y="4804030"/>
            <a:ext cx="8504767" cy="334079"/>
          </a:xfrm>
        </p:spPr>
        <p:txBody>
          <a:bodyPr/>
          <a:lstStyle>
            <a:lvl1pPr marL="0" indent="0">
              <a:buNone/>
              <a:defRPr sz="1867" baseline="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stStyle>
          <a:p>
            <a:pPr marL="285744" marR="0" lvl="0" indent="-285744" algn="l" defTabSz="1219170" rtl="0" eaLnBrk="0" fontAlgn="base" latinLnBrk="0" hangingPunct="0">
              <a:lnSpc>
                <a:spcPct val="100000"/>
              </a:lnSpc>
              <a:spcBef>
                <a:spcPct val="75000"/>
              </a:spcBef>
              <a:spcAft>
                <a:spcPct val="0"/>
              </a:spcAft>
              <a:buClrTx/>
              <a:buSzPct val="100000"/>
              <a:tabLst/>
              <a:defRPr/>
            </a:pPr>
            <a:r>
              <a:rPr lang="de-DE" dirty="0"/>
              <a:t>Name, Title</a:t>
            </a:r>
          </a:p>
        </p:txBody>
      </p:sp>
      <p:sp>
        <p:nvSpPr>
          <p:cNvPr id="13" name="Text Placeholder 2"/>
          <p:cNvSpPr>
            <a:spLocks noGrp="1"/>
          </p:cNvSpPr>
          <p:nvPr>
            <p:ph type="body" idx="1" hasCustomPrompt="1"/>
          </p:nvPr>
        </p:nvSpPr>
        <p:spPr>
          <a:xfrm>
            <a:off x="963613" y="4015942"/>
            <a:ext cx="10363200" cy="710273"/>
          </a:xfrm>
          <a:noFill/>
        </p:spPr>
        <p:txBody>
          <a:bodyPr anchor="t" anchorCtr="0"/>
          <a:lstStyle>
            <a:lvl1pPr marL="0" indent="0">
              <a:buNone/>
              <a:defRPr sz="2667" b="0" i="1">
                <a:solidFill>
                  <a:schemeClr val="bg1"/>
                </a:solidFill>
                <a:latin typeface="+mj-lt"/>
                <a:ea typeface="Georgia" charset="0"/>
                <a:cs typeface="Georgia"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dirty="0"/>
              <a:t>Click to add subtitle</a:t>
            </a:r>
          </a:p>
        </p:txBody>
      </p:sp>
      <p:sp>
        <p:nvSpPr>
          <p:cNvPr id="18" name="Title 1"/>
          <p:cNvSpPr>
            <a:spLocks noGrp="1"/>
          </p:cNvSpPr>
          <p:nvPr>
            <p:ph type="title" hasCustomPrompt="1"/>
          </p:nvPr>
        </p:nvSpPr>
        <p:spPr>
          <a:xfrm>
            <a:off x="963613" y="2901591"/>
            <a:ext cx="10363200" cy="1077435"/>
          </a:xfrm>
          <a:noFill/>
        </p:spPr>
        <p:txBody>
          <a:bodyPr anchor="b" anchorCtr="0"/>
          <a:lstStyle>
            <a:lvl1pPr algn="l">
              <a:defRPr sz="4267" b="1" i="0" cap="none" baseline="0">
                <a:solidFill>
                  <a:schemeClr val="bg1"/>
                </a:solidFill>
                <a:latin typeface="+mj-lt"/>
                <a:ea typeface="Georgia" charset="0"/>
                <a:cs typeface="Georgia" charset="0"/>
              </a:defRPr>
            </a:lvl1pPr>
          </a:lstStyle>
          <a:p>
            <a:r>
              <a:rPr lang="en-US" dirty="0"/>
              <a:t>Click to add title</a:t>
            </a:r>
            <a:endParaRPr lang="en-GB" dirty="0"/>
          </a:p>
        </p:txBody>
      </p:sp>
      <p:pic>
        <p:nvPicPr>
          <p:cNvPr id="11" name="Bild 10"/>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25172"/>
          <a:stretch/>
        </p:blipFill>
        <p:spPr>
          <a:xfrm>
            <a:off x="7900813" y="-11796"/>
            <a:ext cx="4291188" cy="1874519"/>
          </a:xfrm>
          <a:prstGeom prst="rect">
            <a:avLst/>
          </a:prstGeom>
        </p:spPr>
      </p:pic>
    </p:spTree>
    <p:extLst>
      <p:ext uri="{BB962C8B-B14F-4D97-AF65-F5344CB8AC3E}">
        <p14:creationId xmlns:p14="http://schemas.microsoft.com/office/powerpoint/2010/main" val="141327608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Sea">
    <p:spTree>
      <p:nvGrpSpPr>
        <p:cNvPr id="1" name=""/>
        <p:cNvGrpSpPr/>
        <p:nvPr/>
      </p:nvGrpSpPr>
      <p:grpSpPr>
        <a:xfrm>
          <a:off x="0" y="0"/>
          <a:ext cx="0" cy="0"/>
          <a:chOff x="0" y="0"/>
          <a:chExt cx="0" cy="0"/>
        </a:xfrm>
      </p:grpSpPr>
      <p:sp>
        <p:nvSpPr>
          <p:cNvPr id="9" name="Rechteck 8"/>
          <p:cNvSpPr/>
          <p:nvPr userDrawn="1"/>
        </p:nvSpPr>
        <p:spPr bwMode="auto">
          <a:xfrm>
            <a:off x="0" y="2686"/>
            <a:ext cx="12192000" cy="492443"/>
          </a:xfrm>
          <a:prstGeom prst="rect">
            <a:avLst/>
          </a:prstGeom>
          <a:solidFill>
            <a:schemeClr val="accent2"/>
          </a:solidFill>
          <a:ln w="127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marL="0" marR="0" indent="0" algn="l" defTabSz="1219170" rtl="0" eaLnBrk="0" fontAlgn="base" latinLnBrk="0" hangingPunct="0">
              <a:lnSpc>
                <a:spcPct val="100000"/>
              </a:lnSpc>
              <a:spcBef>
                <a:spcPct val="50000"/>
              </a:spcBef>
              <a:spcAft>
                <a:spcPct val="0"/>
              </a:spcAft>
              <a:buClrTx/>
              <a:buSzTx/>
              <a:buFontTx/>
              <a:buNone/>
              <a:tabLst/>
            </a:pPr>
            <a:endParaRPr kumimoji="0" lang="de-DE" sz="2400" b="0" i="0" u="none" strike="noStrike" cap="none" normalizeH="0" baseline="0">
              <a:ln>
                <a:noFill/>
              </a:ln>
              <a:solidFill>
                <a:schemeClr val="tx1"/>
              </a:solidFill>
              <a:effectLst/>
              <a:latin typeface="Imago" pitchFamily="2" charset="0"/>
            </a:endParaRPr>
          </a:p>
        </p:txBody>
      </p:sp>
      <p:pic>
        <p:nvPicPr>
          <p:cNvPr id="12" name="Bild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254067" y="5885297"/>
            <a:ext cx="2937931" cy="1109771"/>
          </a:xfrm>
          <a:prstGeom prst="rect">
            <a:avLst/>
          </a:prstGeom>
        </p:spPr>
      </p:pic>
      <p:sp>
        <p:nvSpPr>
          <p:cNvPr id="2" name="Datumsplatzhalter 1"/>
          <p:cNvSpPr>
            <a:spLocks noGrp="1"/>
          </p:cNvSpPr>
          <p:nvPr>
            <p:ph type="dt" sz="half" idx="10"/>
          </p:nvPr>
        </p:nvSpPr>
        <p:spPr>
          <a:xfrm>
            <a:off x="963614" y="5202858"/>
            <a:ext cx="2308341" cy="321597"/>
          </a:xfrm>
          <a:prstGeom prst="rect">
            <a:avLst/>
          </a:prstGeom>
        </p:spPr>
        <p:txBody>
          <a:bodyPr lIns="0" tIns="0" rIns="0" bIns="0"/>
          <a:lstStyle>
            <a:lvl1pPr>
              <a:defRPr sz="1867">
                <a:solidFill>
                  <a:schemeClr val="bg1"/>
                </a:solidFill>
              </a:defRPr>
            </a:lvl1pPr>
          </a:lstStyle>
          <a:p>
            <a:fld id="{BFDC9B24-DD16-5B48-83F0-8123A10EF7F2}" type="datetime1">
              <a:rPr lang="de-DE" smtClean="0"/>
              <a:t>15.11.2022</a:t>
            </a:fld>
            <a:endParaRPr lang="de-DE" dirty="0"/>
          </a:p>
        </p:txBody>
      </p:sp>
      <p:sp>
        <p:nvSpPr>
          <p:cNvPr id="10" name="Textplatzhalter 7"/>
          <p:cNvSpPr>
            <a:spLocks noGrp="1"/>
          </p:cNvSpPr>
          <p:nvPr>
            <p:ph type="body" sz="quarter" idx="11" hasCustomPrompt="1"/>
          </p:nvPr>
        </p:nvSpPr>
        <p:spPr>
          <a:xfrm>
            <a:off x="963614" y="4804030"/>
            <a:ext cx="8504767" cy="334079"/>
          </a:xfrm>
        </p:spPr>
        <p:txBody>
          <a:bodyPr/>
          <a:lstStyle>
            <a:lvl1pPr marL="0" indent="0">
              <a:buNone/>
              <a:defRPr sz="1867" baseline="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stStyle>
          <a:p>
            <a:pPr marL="285744" marR="0" lvl="0" indent="-285744" algn="l" defTabSz="1219170" rtl="0" eaLnBrk="0" fontAlgn="base" latinLnBrk="0" hangingPunct="0">
              <a:lnSpc>
                <a:spcPct val="100000"/>
              </a:lnSpc>
              <a:spcBef>
                <a:spcPct val="75000"/>
              </a:spcBef>
              <a:spcAft>
                <a:spcPct val="0"/>
              </a:spcAft>
              <a:buClrTx/>
              <a:buSzPct val="100000"/>
              <a:tabLst/>
              <a:defRPr/>
            </a:pPr>
            <a:r>
              <a:rPr lang="de-DE" dirty="0"/>
              <a:t>Name</a:t>
            </a:r>
            <a:r>
              <a:rPr lang="de-DE"/>
              <a:t>, Title</a:t>
            </a:r>
            <a:endParaRPr lang="de-DE" dirty="0"/>
          </a:p>
        </p:txBody>
      </p:sp>
      <p:sp>
        <p:nvSpPr>
          <p:cNvPr id="13" name="Text Placeholder 2"/>
          <p:cNvSpPr>
            <a:spLocks noGrp="1"/>
          </p:cNvSpPr>
          <p:nvPr>
            <p:ph type="body" idx="1" hasCustomPrompt="1"/>
          </p:nvPr>
        </p:nvSpPr>
        <p:spPr>
          <a:xfrm>
            <a:off x="963613" y="4015942"/>
            <a:ext cx="10363200" cy="710273"/>
          </a:xfrm>
          <a:noFill/>
        </p:spPr>
        <p:txBody>
          <a:bodyPr anchor="t" anchorCtr="0"/>
          <a:lstStyle>
            <a:lvl1pPr marL="0" indent="0">
              <a:buNone/>
              <a:defRPr sz="2667" b="0" i="1">
                <a:solidFill>
                  <a:schemeClr val="bg1"/>
                </a:solidFill>
                <a:latin typeface="+mj-lt"/>
                <a:ea typeface="Georgia" charset="0"/>
                <a:cs typeface="Georgia"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dirty="0"/>
              <a:t>Click to add subtitle</a:t>
            </a:r>
          </a:p>
        </p:txBody>
      </p:sp>
      <p:sp>
        <p:nvSpPr>
          <p:cNvPr id="18" name="Title 1"/>
          <p:cNvSpPr>
            <a:spLocks noGrp="1"/>
          </p:cNvSpPr>
          <p:nvPr>
            <p:ph type="title" hasCustomPrompt="1"/>
          </p:nvPr>
        </p:nvSpPr>
        <p:spPr>
          <a:xfrm>
            <a:off x="963613" y="2901591"/>
            <a:ext cx="10363200" cy="1077435"/>
          </a:xfrm>
          <a:noFill/>
        </p:spPr>
        <p:txBody>
          <a:bodyPr anchor="b" anchorCtr="0"/>
          <a:lstStyle>
            <a:lvl1pPr algn="l">
              <a:defRPr sz="4267" b="1" i="0" cap="none" baseline="0">
                <a:solidFill>
                  <a:schemeClr val="bg1"/>
                </a:solidFill>
                <a:latin typeface="+mj-lt"/>
                <a:ea typeface="Georgia" charset="0"/>
                <a:cs typeface="Georgia" charset="0"/>
              </a:defRPr>
            </a:lvl1pPr>
          </a:lstStyle>
          <a:p>
            <a:r>
              <a:rPr lang="en-US" dirty="0"/>
              <a:t>Click to add title</a:t>
            </a:r>
            <a:endParaRPr lang="en-GB" dirty="0"/>
          </a:p>
        </p:txBody>
      </p:sp>
      <p:pic>
        <p:nvPicPr>
          <p:cNvPr id="14" name="Bild 13"/>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25172"/>
          <a:stretch/>
        </p:blipFill>
        <p:spPr>
          <a:xfrm>
            <a:off x="7900813" y="-11796"/>
            <a:ext cx="4291188" cy="1874519"/>
          </a:xfrm>
          <a:prstGeom prst="rect">
            <a:avLst/>
          </a:prstGeom>
        </p:spPr>
      </p:pic>
      <p:sp>
        <p:nvSpPr>
          <p:cNvPr id="15" name="Rectangle 5"/>
          <p:cNvSpPr/>
          <p:nvPr userDrawn="1"/>
        </p:nvSpPr>
        <p:spPr>
          <a:xfrm>
            <a:off x="963614" y="6506686"/>
            <a:ext cx="5013849" cy="123111"/>
          </a:xfrm>
          <a:prstGeom prst="rect">
            <a:avLst/>
          </a:prstGeom>
        </p:spPr>
        <p:txBody>
          <a:bodyPr wrap="square" lIns="0" tIns="0" rIns="0" bIns="0">
            <a:spAutoFit/>
          </a:bodyPr>
          <a:lstStyle/>
          <a:p>
            <a:pPr defTabSz="943875"/>
            <a:r>
              <a:rPr lang="en-GB" sz="800" dirty="0">
                <a:solidFill>
                  <a:schemeClr val="bg1"/>
                </a:solidFill>
                <a:ea typeface="Imago" charset="0"/>
                <a:cs typeface="Imago" charset="0"/>
              </a:rPr>
              <a:t>Confidential – Strictly for Internal Use</a:t>
            </a:r>
          </a:p>
        </p:txBody>
      </p:sp>
    </p:spTree>
    <p:extLst>
      <p:ext uri="{BB962C8B-B14F-4D97-AF65-F5344CB8AC3E}">
        <p14:creationId xmlns:p14="http://schemas.microsoft.com/office/powerpoint/2010/main" val="55135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ppendix Slate">
    <p:spTree>
      <p:nvGrpSpPr>
        <p:cNvPr id="1" name=""/>
        <p:cNvGrpSpPr/>
        <p:nvPr/>
      </p:nvGrpSpPr>
      <p:grpSpPr>
        <a:xfrm>
          <a:off x="0" y="0"/>
          <a:ext cx="0" cy="0"/>
          <a:chOff x="0" y="0"/>
          <a:chExt cx="0" cy="0"/>
        </a:xfrm>
      </p:grpSpPr>
      <p:sp>
        <p:nvSpPr>
          <p:cNvPr id="7" name="Rectangle 6"/>
          <p:cNvSpPr/>
          <p:nvPr userDrawn="1"/>
        </p:nvSpPr>
        <p:spPr>
          <a:xfrm>
            <a:off x="1" y="0"/>
            <a:ext cx="53637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67" b="0" i="0" dirty="0">
              <a:solidFill>
                <a:srgbClr val="FFFFFF"/>
              </a:solidFill>
              <a:latin typeface="+mj-lt"/>
            </a:endParaRPr>
          </a:p>
        </p:txBody>
      </p:sp>
      <p:sp>
        <p:nvSpPr>
          <p:cNvPr id="14" name="Text Placeholder 13"/>
          <p:cNvSpPr>
            <a:spLocks noGrp="1"/>
          </p:cNvSpPr>
          <p:nvPr>
            <p:ph type="body" sz="quarter" idx="11" hasCustomPrompt="1"/>
          </p:nvPr>
        </p:nvSpPr>
        <p:spPr>
          <a:xfrm>
            <a:off x="6096000" y="1477925"/>
            <a:ext cx="5025656" cy="4201472"/>
          </a:xfrm>
          <a:prstGeom prst="rect">
            <a:avLst/>
          </a:prstGeom>
        </p:spPr>
        <p:txBody>
          <a:bodyPr>
            <a:normAutofit/>
          </a:bodyPr>
          <a:lstStyle>
            <a:lvl1pPr marL="457189" indent="-457189">
              <a:lnSpc>
                <a:spcPct val="150000"/>
              </a:lnSpc>
              <a:buClr>
                <a:schemeClr val="accent1"/>
              </a:buClr>
              <a:buFont typeface="+mj-lt"/>
              <a:buAutoNum type="arabicPeriod"/>
              <a:defRPr sz="2400" b="0" baseline="0">
                <a:solidFill>
                  <a:schemeClr val="tx2"/>
                </a:solidFill>
                <a:latin typeface="+mn-lt"/>
                <a:ea typeface="Arial" charset="0"/>
                <a:cs typeface="Arial" charset="0"/>
              </a:defRPr>
            </a:lvl1pPr>
            <a:lvl2pPr>
              <a:buClr>
                <a:schemeClr val="accent1"/>
              </a:buClr>
              <a:defRPr sz="2400">
                <a:solidFill>
                  <a:schemeClr val="tx2"/>
                </a:solidFill>
              </a:defRPr>
            </a:lvl2pPr>
            <a:lvl3pPr>
              <a:buClr>
                <a:schemeClr val="accent1"/>
              </a:buClr>
              <a:defRPr sz="2400">
                <a:solidFill>
                  <a:schemeClr val="tx2"/>
                </a:solidFill>
              </a:defRPr>
            </a:lvl3pPr>
            <a:lvl4pPr>
              <a:buClr>
                <a:schemeClr val="accent1"/>
              </a:buClr>
              <a:defRPr sz="2400">
                <a:solidFill>
                  <a:schemeClr val="tx2"/>
                </a:solidFill>
              </a:defRPr>
            </a:lvl4pPr>
            <a:lvl5pPr>
              <a:buClr>
                <a:schemeClr val="accent1"/>
              </a:buClr>
              <a:defRPr sz="2400">
                <a:solidFill>
                  <a:schemeClr val="tx2"/>
                </a:solidFill>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p:txBody>
      </p:sp>
      <p:sp>
        <p:nvSpPr>
          <p:cNvPr id="5" name="Text Placeholder 11"/>
          <p:cNvSpPr>
            <a:spLocks noGrp="1"/>
          </p:cNvSpPr>
          <p:nvPr>
            <p:ph type="body" sz="quarter" idx="10" hasCustomPrompt="1"/>
          </p:nvPr>
        </p:nvSpPr>
        <p:spPr>
          <a:xfrm>
            <a:off x="838200" y="2209800"/>
            <a:ext cx="4109899" cy="4157133"/>
          </a:xfrm>
          <a:prstGeom prst="rect">
            <a:avLst/>
          </a:prstGeom>
        </p:spPr>
        <p:txBody>
          <a:bodyPr>
            <a:noAutofit/>
          </a:bodyPr>
          <a:lstStyle>
            <a:lvl1pPr marL="0" indent="0">
              <a:buNone/>
              <a:defRPr sz="4800" b="1" i="0">
                <a:solidFill>
                  <a:schemeClr val="bg1"/>
                </a:solidFill>
                <a:latin typeface="+mj-lt"/>
                <a:ea typeface="Georgia" charset="0"/>
                <a:cs typeface="Georgia" charset="0"/>
              </a:defRPr>
            </a:lvl1pPr>
            <a:lvl2pPr marL="457189" indent="0">
              <a:buNone/>
              <a:defRPr sz="5467" b="1" i="1">
                <a:solidFill>
                  <a:schemeClr val="bg1"/>
                </a:solidFill>
                <a:latin typeface="Georgia" charset="0"/>
                <a:ea typeface="Georgia" charset="0"/>
                <a:cs typeface="Georgia" charset="0"/>
              </a:defRPr>
            </a:lvl2pPr>
            <a:lvl3pPr marL="914377" indent="0">
              <a:buNone/>
              <a:defRPr sz="5467" b="1" i="1">
                <a:solidFill>
                  <a:schemeClr val="bg1"/>
                </a:solidFill>
                <a:latin typeface="Georgia" charset="0"/>
                <a:ea typeface="Georgia" charset="0"/>
                <a:cs typeface="Georgia" charset="0"/>
              </a:defRPr>
            </a:lvl3pPr>
            <a:lvl4pPr marL="1371566" indent="0">
              <a:buNone/>
              <a:defRPr sz="5467" b="1" i="1">
                <a:solidFill>
                  <a:schemeClr val="bg1"/>
                </a:solidFill>
                <a:latin typeface="Georgia" charset="0"/>
                <a:ea typeface="Georgia" charset="0"/>
                <a:cs typeface="Georgia" charset="0"/>
              </a:defRPr>
            </a:lvl4pPr>
            <a:lvl5pPr marL="1828754" indent="0">
              <a:buNone/>
              <a:defRPr sz="5467" b="1" i="1">
                <a:solidFill>
                  <a:schemeClr val="bg1"/>
                </a:solidFill>
                <a:latin typeface="Georgia" charset="0"/>
                <a:ea typeface="Georgia" charset="0"/>
                <a:cs typeface="Georgia" charset="0"/>
              </a:defRPr>
            </a:lvl5pPr>
          </a:lstStyle>
          <a:p>
            <a:pPr lvl="0"/>
            <a:r>
              <a:rPr lang="en-US" dirty="0"/>
              <a:t>Title</a:t>
            </a:r>
          </a:p>
        </p:txBody>
      </p:sp>
    </p:spTree>
    <p:extLst>
      <p:ext uri="{BB962C8B-B14F-4D97-AF65-F5344CB8AC3E}">
        <p14:creationId xmlns:p14="http://schemas.microsoft.com/office/powerpoint/2010/main" val="52691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ppendix Fire">
    <p:spTree>
      <p:nvGrpSpPr>
        <p:cNvPr id="1" name=""/>
        <p:cNvGrpSpPr/>
        <p:nvPr/>
      </p:nvGrpSpPr>
      <p:grpSpPr>
        <a:xfrm>
          <a:off x="0" y="0"/>
          <a:ext cx="0" cy="0"/>
          <a:chOff x="0" y="0"/>
          <a:chExt cx="0" cy="0"/>
        </a:xfrm>
      </p:grpSpPr>
      <p:sp>
        <p:nvSpPr>
          <p:cNvPr id="7" name="Rectangle 6"/>
          <p:cNvSpPr/>
          <p:nvPr userDrawn="1"/>
        </p:nvSpPr>
        <p:spPr>
          <a:xfrm>
            <a:off x="1" y="0"/>
            <a:ext cx="53637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67" b="0" i="0" dirty="0">
              <a:solidFill>
                <a:srgbClr val="FFFFFF"/>
              </a:solidFill>
              <a:latin typeface="+mj-lt"/>
            </a:endParaRPr>
          </a:p>
        </p:txBody>
      </p:sp>
      <p:sp>
        <p:nvSpPr>
          <p:cNvPr id="14" name="Text Placeholder 13"/>
          <p:cNvSpPr>
            <a:spLocks noGrp="1"/>
          </p:cNvSpPr>
          <p:nvPr>
            <p:ph type="body" sz="quarter" idx="11" hasCustomPrompt="1"/>
          </p:nvPr>
        </p:nvSpPr>
        <p:spPr>
          <a:xfrm>
            <a:off x="6096000" y="1477925"/>
            <a:ext cx="5025656" cy="4201472"/>
          </a:xfrm>
          <a:prstGeom prst="rect">
            <a:avLst/>
          </a:prstGeom>
        </p:spPr>
        <p:txBody>
          <a:bodyPr>
            <a:normAutofit/>
          </a:bodyPr>
          <a:lstStyle>
            <a:lvl1pPr marL="457189" indent="-457189">
              <a:lnSpc>
                <a:spcPct val="150000"/>
              </a:lnSpc>
              <a:buClr>
                <a:schemeClr val="accent1"/>
              </a:buClr>
              <a:buFont typeface="+mj-lt"/>
              <a:buAutoNum type="arabicPeriod"/>
              <a:defRPr sz="2400" b="0" baseline="0">
                <a:solidFill>
                  <a:schemeClr val="tx2"/>
                </a:solidFill>
                <a:latin typeface="+mn-lt"/>
                <a:ea typeface="Arial" charset="0"/>
                <a:cs typeface="Arial" charset="0"/>
              </a:defRPr>
            </a:lvl1pPr>
            <a:lvl2pPr>
              <a:buClr>
                <a:schemeClr val="accent1"/>
              </a:buClr>
              <a:defRPr sz="2400">
                <a:solidFill>
                  <a:schemeClr val="tx2"/>
                </a:solidFill>
              </a:defRPr>
            </a:lvl2pPr>
            <a:lvl3pPr>
              <a:buClr>
                <a:schemeClr val="accent1"/>
              </a:buClr>
              <a:defRPr sz="2400">
                <a:solidFill>
                  <a:schemeClr val="tx2"/>
                </a:solidFill>
              </a:defRPr>
            </a:lvl3pPr>
            <a:lvl4pPr>
              <a:buClr>
                <a:schemeClr val="accent1"/>
              </a:buClr>
              <a:defRPr sz="2400">
                <a:solidFill>
                  <a:schemeClr val="tx2"/>
                </a:solidFill>
              </a:defRPr>
            </a:lvl4pPr>
            <a:lvl5pPr>
              <a:buClr>
                <a:schemeClr val="accent1"/>
              </a:buClr>
              <a:defRPr sz="2400">
                <a:solidFill>
                  <a:schemeClr val="tx2"/>
                </a:solidFill>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p:txBody>
      </p:sp>
      <p:sp>
        <p:nvSpPr>
          <p:cNvPr id="5" name="Text Placeholder 11"/>
          <p:cNvSpPr>
            <a:spLocks noGrp="1"/>
          </p:cNvSpPr>
          <p:nvPr>
            <p:ph type="body" sz="quarter" idx="10" hasCustomPrompt="1"/>
          </p:nvPr>
        </p:nvSpPr>
        <p:spPr>
          <a:xfrm>
            <a:off x="838200" y="2209800"/>
            <a:ext cx="4109899" cy="4157133"/>
          </a:xfrm>
          <a:prstGeom prst="rect">
            <a:avLst/>
          </a:prstGeom>
        </p:spPr>
        <p:txBody>
          <a:bodyPr>
            <a:noAutofit/>
          </a:bodyPr>
          <a:lstStyle>
            <a:lvl1pPr marL="0" indent="0">
              <a:buNone/>
              <a:defRPr sz="4800" b="1" i="0">
                <a:solidFill>
                  <a:schemeClr val="bg1"/>
                </a:solidFill>
                <a:latin typeface="+mj-lt"/>
                <a:ea typeface="Georgia" charset="0"/>
                <a:cs typeface="Georgia" charset="0"/>
              </a:defRPr>
            </a:lvl1pPr>
            <a:lvl2pPr marL="457189" indent="0">
              <a:buNone/>
              <a:defRPr sz="5467" b="1" i="1">
                <a:solidFill>
                  <a:schemeClr val="bg1"/>
                </a:solidFill>
                <a:latin typeface="Georgia" charset="0"/>
                <a:ea typeface="Georgia" charset="0"/>
                <a:cs typeface="Georgia" charset="0"/>
              </a:defRPr>
            </a:lvl2pPr>
            <a:lvl3pPr marL="914377" indent="0">
              <a:buNone/>
              <a:defRPr sz="5467" b="1" i="1">
                <a:solidFill>
                  <a:schemeClr val="bg1"/>
                </a:solidFill>
                <a:latin typeface="Georgia" charset="0"/>
                <a:ea typeface="Georgia" charset="0"/>
                <a:cs typeface="Georgia" charset="0"/>
              </a:defRPr>
            </a:lvl3pPr>
            <a:lvl4pPr marL="1371566" indent="0">
              <a:buNone/>
              <a:defRPr sz="5467" b="1" i="1">
                <a:solidFill>
                  <a:schemeClr val="bg1"/>
                </a:solidFill>
                <a:latin typeface="Georgia" charset="0"/>
                <a:ea typeface="Georgia" charset="0"/>
                <a:cs typeface="Georgia" charset="0"/>
              </a:defRPr>
            </a:lvl4pPr>
            <a:lvl5pPr marL="1828754" indent="0">
              <a:buNone/>
              <a:defRPr sz="5467" b="1" i="1">
                <a:solidFill>
                  <a:schemeClr val="bg1"/>
                </a:solidFill>
                <a:latin typeface="Georgia" charset="0"/>
                <a:ea typeface="Georgia" charset="0"/>
                <a:cs typeface="Georgia" charset="0"/>
              </a:defRPr>
            </a:lvl5pPr>
          </a:lstStyle>
          <a:p>
            <a:pPr lvl="0"/>
            <a:r>
              <a:rPr lang="en-US" dirty="0"/>
              <a:t>Title</a:t>
            </a:r>
          </a:p>
        </p:txBody>
      </p:sp>
    </p:spTree>
    <p:extLst>
      <p:ext uri="{BB962C8B-B14F-4D97-AF65-F5344CB8AC3E}">
        <p14:creationId xmlns:p14="http://schemas.microsoft.com/office/powerpoint/2010/main" val="3396957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ppendix Sea">
    <p:spTree>
      <p:nvGrpSpPr>
        <p:cNvPr id="1" name=""/>
        <p:cNvGrpSpPr/>
        <p:nvPr/>
      </p:nvGrpSpPr>
      <p:grpSpPr>
        <a:xfrm>
          <a:off x="0" y="0"/>
          <a:ext cx="0" cy="0"/>
          <a:chOff x="0" y="0"/>
          <a:chExt cx="0" cy="0"/>
        </a:xfrm>
      </p:grpSpPr>
      <p:sp>
        <p:nvSpPr>
          <p:cNvPr id="7" name="Rectangle 6"/>
          <p:cNvSpPr/>
          <p:nvPr userDrawn="1"/>
        </p:nvSpPr>
        <p:spPr>
          <a:xfrm>
            <a:off x="1" y="0"/>
            <a:ext cx="53637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67" b="0" i="0" dirty="0">
              <a:solidFill>
                <a:srgbClr val="FFFFFF"/>
              </a:solidFill>
              <a:latin typeface="+mj-lt"/>
            </a:endParaRPr>
          </a:p>
        </p:txBody>
      </p:sp>
      <p:sp>
        <p:nvSpPr>
          <p:cNvPr id="12" name="Text Placeholder 11"/>
          <p:cNvSpPr>
            <a:spLocks noGrp="1"/>
          </p:cNvSpPr>
          <p:nvPr>
            <p:ph type="body" sz="quarter" idx="10" hasCustomPrompt="1"/>
          </p:nvPr>
        </p:nvSpPr>
        <p:spPr>
          <a:xfrm>
            <a:off x="838200" y="2209800"/>
            <a:ext cx="4109899" cy="4157133"/>
          </a:xfrm>
          <a:prstGeom prst="rect">
            <a:avLst/>
          </a:prstGeom>
        </p:spPr>
        <p:txBody>
          <a:bodyPr>
            <a:noAutofit/>
          </a:bodyPr>
          <a:lstStyle>
            <a:lvl1pPr marL="0" indent="0">
              <a:buNone/>
              <a:defRPr sz="4800" b="1" i="0">
                <a:solidFill>
                  <a:schemeClr val="bg1"/>
                </a:solidFill>
                <a:latin typeface="+mj-lt"/>
                <a:ea typeface="Georgia" charset="0"/>
                <a:cs typeface="Georgia" charset="0"/>
              </a:defRPr>
            </a:lvl1pPr>
            <a:lvl2pPr marL="457189" indent="0">
              <a:buNone/>
              <a:defRPr sz="5467" b="1" i="1">
                <a:solidFill>
                  <a:schemeClr val="bg1"/>
                </a:solidFill>
                <a:latin typeface="Georgia" charset="0"/>
                <a:ea typeface="Georgia" charset="0"/>
                <a:cs typeface="Georgia" charset="0"/>
              </a:defRPr>
            </a:lvl2pPr>
            <a:lvl3pPr marL="914377" indent="0">
              <a:buNone/>
              <a:defRPr sz="5467" b="1" i="1">
                <a:solidFill>
                  <a:schemeClr val="bg1"/>
                </a:solidFill>
                <a:latin typeface="Georgia" charset="0"/>
                <a:ea typeface="Georgia" charset="0"/>
                <a:cs typeface="Georgia" charset="0"/>
              </a:defRPr>
            </a:lvl3pPr>
            <a:lvl4pPr marL="1371566" indent="0">
              <a:buNone/>
              <a:defRPr sz="5467" b="1" i="1">
                <a:solidFill>
                  <a:schemeClr val="bg1"/>
                </a:solidFill>
                <a:latin typeface="Georgia" charset="0"/>
                <a:ea typeface="Georgia" charset="0"/>
                <a:cs typeface="Georgia" charset="0"/>
              </a:defRPr>
            </a:lvl4pPr>
            <a:lvl5pPr marL="1828754" indent="0">
              <a:buNone/>
              <a:defRPr sz="5467" b="1" i="1">
                <a:solidFill>
                  <a:schemeClr val="bg1"/>
                </a:solidFill>
                <a:latin typeface="Georgia" charset="0"/>
                <a:ea typeface="Georgia" charset="0"/>
                <a:cs typeface="Georgia" charset="0"/>
              </a:defRPr>
            </a:lvl5pPr>
          </a:lstStyle>
          <a:p>
            <a:pPr lvl="0"/>
            <a:r>
              <a:rPr lang="en-US" dirty="0"/>
              <a:t>Title</a:t>
            </a:r>
          </a:p>
        </p:txBody>
      </p:sp>
      <p:sp>
        <p:nvSpPr>
          <p:cNvPr id="14" name="Text Placeholder 13"/>
          <p:cNvSpPr>
            <a:spLocks noGrp="1"/>
          </p:cNvSpPr>
          <p:nvPr>
            <p:ph type="body" sz="quarter" idx="11" hasCustomPrompt="1"/>
          </p:nvPr>
        </p:nvSpPr>
        <p:spPr>
          <a:xfrm>
            <a:off x="6096000" y="1477925"/>
            <a:ext cx="5025656" cy="4201472"/>
          </a:xfrm>
          <a:prstGeom prst="rect">
            <a:avLst/>
          </a:prstGeom>
        </p:spPr>
        <p:txBody>
          <a:bodyPr>
            <a:normAutofit/>
          </a:bodyPr>
          <a:lstStyle>
            <a:lvl1pPr marL="457189" indent="-457189">
              <a:lnSpc>
                <a:spcPct val="150000"/>
              </a:lnSpc>
              <a:buClr>
                <a:schemeClr val="accent1"/>
              </a:buClr>
              <a:buFont typeface="+mj-lt"/>
              <a:buAutoNum type="arabicPeriod"/>
              <a:defRPr sz="2400" b="0" baseline="0">
                <a:solidFill>
                  <a:schemeClr val="tx2"/>
                </a:solidFill>
                <a:latin typeface="+mn-lt"/>
                <a:ea typeface="Arial" charset="0"/>
                <a:cs typeface="Arial" charset="0"/>
              </a:defRPr>
            </a:lvl1pPr>
            <a:lvl2pPr>
              <a:buClr>
                <a:schemeClr val="accent1"/>
              </a:buClr>
              <a:defRPr sz="2400">
                <a:solidFill>
                  <a:schemeClr val="tx2"/>
                </a:solidFill>
              </a:defRPr>
            </a:lvl2pPr>
            <a:lvl3pPr>
              <a:buClr>
                <a:schemeClr val="accent1"/>
              </a:buClr>
              <a:defRPr sz="2400">
                <a:solidFill>
                  <a:schemeClr val="tx2"/>
                </a:solidFill>
              </a:defRPr>
            </a:lvl3pPr>
            <a:lvl4pPr>
              <a:buClr>
                <a:schemeClr val="accent1"/>
              </a:buClr>
              <a:defRPr sz="2400">
                <a:solidFill>
                  <a:schemeClr val="tx2"/>
                </a:solidFill>
              </a:defRPr>
            </a:lvl4pPr>
            <a:lvl5pPr>
              <a:buClr>
                <a:schemeClr val="accent1"/>
              </a:buClr>
              <a:defRPr sz="2400">
                <a:solidFill>
                  <a:schemeClr val="tx2"/>
                </a:solidFill>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p:txBody>
      </p:sp>
    </p:spTree>
    <p:extLst>
      <p:ext uri="{BB962C8B-B14F-4D97-AF65-F5344CB8AC3E}">
        <p14:creationId xmlns:p14="http://schemas.microsoft.com/office/powerpoint/2010/main" val="2646547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489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Slide Slate">
    <p:spTree>
      <p:nvGrpSpPr>
        <p:cNvPr id="1" name=""/>
        <p:cNvGrpSpPr/>
        <p:nvPr/>
      </p:nvGrpSpPr>
      <p:grpSpPr>
        <a:xfrm>
          <a:off x="0" y="0"/>
          <a:ext cx="0" cy="0"/>
          <a:chOff x="0" y="0"/>
          <a:chExt cx="0" cy="0"/>
        </a:xfrm>
      </p:grpSpPr>
      <p:sp>
        <p:nvSpPr>
          <p:cNvPr id="9" name="Rechteck 8"/>
          <p:cNvSpPr/>
          <p:nvPr userDrawn="1"/>
        </p:nvSpPr>
        <p:spPr bwMode="auto">
          <a:xfrm>
            <a:off x="0" y="1"/>
            <a:ext cx="12192000" cy="492443"/>
          </a:xfrm>
          <a:prstGeom prst="rect">
            <a:avLst/>
          </a:prstGeom>
          <a:solidFill>
            <a:schemeClr val="tx2"/>
          </a:solidFill>
          <a:ln w="127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marL="0" marR="0" indent="0" algn="l" defTabSz="1219170" rtl="0" eaLnBrk="0" fontAlgn="base" latinLnBrk="0" hangingPunct="0">
              <a:lnSpc>
                <a:spcPct val="100000"/>
              </a:lnSpc>
              <a:spcBef>
                <a:spcPct val="50000"/>
              </a:spcBef>
              <a:spcAft>
                <a:spcPct val="0"/>
              </a:spcAft>
              <a:buClrTx/>
              <a:buSzTx/>
              <a:buFontTx/>
              <a:buNone/>
              <a:tabLst/>
            </a:pPr>
            <a:endParaRPr kumimoji="0" lang="de-DE" sz="2400" b="0" i="0" u="none" strike="noStrike" cap="none" normalizeH="0" baseline="0">
              <a:ln>
                <a:noFill/>
              </a:ln>
              <a:solidFill>
                <a:schemeClr val="tx1"/>
              </a:solidFill>
              <a:effectLst/>
              <a:latin typeface="Imago" pitchFamily="2" charset="0"/>
            </a:endParaRPr>
          </a:p>
        </p:txBody>
      </p:sp>
      <p:sp>
        <p:nvSpPr>
          <p:cNvPr id="14" name="Text Placeholder 2"/>
          <p:cNvSpPr>
            <a:spLocks noGrp="1"/>
          </p:cNvSpPr>
          <p:nvPr>
            <p:ph type="body" idx="1" hasCustomPrompt="1"/>
          </p:nvPr>
        </p:nvSpPr>
        <p:spPr>
          <a:xfrm>
            <a:off x="963613" y="4423835"/>
            <a:ext cx="10363200" cy="1221999"/>
          </a:xfrm>
          <a:noFill/>
        </p:spPr>
        <p:txBody>
          <a:bodyPr anchor="t" anchorCtr="0"/>
          <a:lstStyle>
            <a:lvl1pPr marL="0" indent="0">
              <a:buNone/>
              <a:defRPr sz="2400" b="0" i="1" baseline="0">
                <a:solidFill>
                  <a:schemeClr val="bg1"/>
                </a:solidFill>
                <a:latin typeface="+mj-lt"/>
                <a:ea typeface="Georgia" charset="0"/>
                <a:cs typeface="Georgia"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CH" dirty="0"/>
              <a:t>CLICK TO ADD SUBTITLE</a:t>
            </a:r>
            <a:endParaRPr lang="en-US" dirty="0"/>
          </a:p>
        </p:txBody>
      </p:sp>
      <p:pic>
        <p:nvPicPr>
          <p:cNvPr id="12" name="Bild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254067" y="5885297"/>
            <a:ext cx="2937931" cy="1109771"/>
          </a:xfrm>
          <a:prstGeom prst="rect">
            <a:avLst/>
          </a:prstGeom>
        </p:spPr>
      </p:pic>
      <p:sp>
        <p:nvSpPr>
          <p:cNvPr id="7" name="Title 1"/>
          <p:cNvSpPr>
            <a:spLocks noGrp="1"/>
          </p:cNvSpPr>
          <p:nvPr>
            <p:ph type="title" hasCustomPrompt="1"/>
          </p:nvPr>
        </p:nvSpPr>
        <p:spPr>
          <a:xfrm>
            <a:off x="963613" y="2906713"/>
            <a:ext cx="10363200" cy="1500188"/>
          </a:xfrm>
          <a:noFill/>
        </p:spPr>
        <p:txBody>
          <a:bodyPr anchor="b" anchorCtr="0"/>
          <a:lstStyle>
            <a:lvl1pPr algn="l">
              <a:defRPr sz="3733" b="1" i="0" cap="none" baseline="0">
                <a:solidFill>
                  <a:schemeClr val="bg1"/>
                </a:solidFill>
                <a:latin typeface="+mj-lt"/>
                <a:ea typeface="Georgia" charset="0"/>
                <a:cs typeface="Georgia" charset="0"/>
              </a:defRPr>
            </a:lvl1pPr>
          </a:lstStyle>
          <a:p>
            <a:r>
              <a:rPr lang="en-US" dirty="0"/>
              <a:t>Click to add title</a:t>
            </a:r>
            <a:endParaRPr lang="en-GB" dirty="0"/>
          </a:p>
        </p:txBody>
      </p:sp>
      <p:pic>
        <p:nvPicPr>
          <p:cNvPr id="10" name="Bild 9"/>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25172"/>
          <a:stretch/>
        </p:blipFill>
        <p:spPr>
          <a:xfrm>
            <a:off x="7900813" y="-11796"/>
            <a:ext cx="4291188" cy="1874519"/>
          </a:xfrm>
          <a:prstGeom prst="rect">
            <a:avLst/>
          </a:prstGeom>
        </p:spPr>
      </p:pic>
    </p:spTree>
    <p:extLst>
      <p:ext uri="{BB962C8B-B14F-4D97-AF65-F5344CB8AC3E}">
        <p14:creationId xmlns:p14="http://schemas.microsoft.com/office/powerpoint/2010/main" val="1121931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Sla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tx2"/>
              </a:buClr>
              <a:defRPr sz="1867"/>
            </a:lvl1pPr>
            <a:lvl2pPr>
              <a:buClr>
                <a:schemeClr val="tx2"/>
              </a:buClr>
              <a:defRPr sz="1867"/>
            </a:lvl2pPr>
            <a:lvl3pPr>
              <a:buClr>
                <a:schemeClr val="tx2"/>
              </a:buClr>
              <a:defRPr sz="1867"/>
            </a:lvl3pPr>
            <a:lvl4pPr>
              <a:buClr>
                <a:schemeClr val="tx2"/>
              </a:buClr>
              <a:defRPr sz="1867"/>
            </a:lvl4pPr>
            <a:lvl5pPr>
              <a:buClr>
                <a:schemeClr val="tx2"/>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7202D0CF-664C-0A4C-BD7E-20EAA7EADCC1}" type="slidenum">
              <a:rPr lang="de-DE" smtClean="0"/>
              <a:pPr/>
              <a:t>‹#›</a:t>
            </a:fld>
            <a:endParaRPr lang="de-DE"/>
          </a:p>
        </p:txBody>
      </p:sp>
      <p:pic>
        <p:nvPicPr>
          <p:cNvPr id="11" name="Bild 10"/>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
        <p:nvSpPr>
          <p:cNvPr id="12" name="Text Placeholder 3"/>
          <p:cNvSpPr>
            <a:spLocks noGrp="1"/>
          </p:cNvSpPr>
          <p:nvPr>
            <p:ph type="body" sz="quarter" idx="18"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13" name="Title 12"/>
          <p:cNvSpPr>
            <a:spLocks noGrp="1"/>
          </p:cNvSpPr>
          <p:nvPr>
            <p:ph type="title" hasCustomPrompt="1"/>
          </p:nvPr>
        </p:nvSpPr>
        <p:spPr/>
        <p:txBody>
          <a:bodyPr/>
          <a:lstStyle>
            <a:lvl1pPr>
              <a:defRPr i="0"/>
            </a:lvl1pPr>
          </a:lstStyle>
          <a:p>
            <a:r>
              <a:rPr lang="en-US" dirty="0"/>
              <a:t>Click to add title</a:t>
            </a:r>
          </a:p>
        </p:txBody>
      </p:sp>
    </p:spTree>
    <p:extLst>
      <p:ext uri="{BB962C8B-B14F-4D97-AF65-F5344CB8AC3E}">
        <p14:creationId xmlns:p14="http://schemas.microsoft.com/office/powerpoint/2010/main" val="2757180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s (Slate)">
    <p:spTree>
      <p:nvGrpSpPr>
        <p:cNvPr id="1" name=""/>
        <p:cNvGrpSpPr/>
        <p:nvPr/>
      </p:nvGrpSpPr>
      <p:grpSpPr>
        <a:xfrm>
          <a:off x="0" y="0"/>
          <a:ext cx="0" cy="0"/>
          <a:chOff x="0" y="0"/>
          <a:chExt cx="0" cy="0"/>
        </a:xfrm>
      </p:grpSpPr>
      <p:cxnSp>
        <p:nvCxnSpPr>
          <p:cNvPr id="8" name="Straight Connector 7"/>
          <p:cNvCxnSpPr/>
          <p:nvPr/>
        </p:nvCxnSpPr>
        <p:spPr>
          <a:xfrm>
            <a:off x="517526" y="1531413"/>
            <a:ext cx="52795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7526" y="2496164"/>
            <a:ext cx="52795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userDrawn="1">
            <p:ph type="ftr" sz="quarter" idx="18"/>
          </p:nvPr>
        </p:nvSpPr>
        <p:spPr/>
        <p:txBody>
          <a:bodyPr/>
          <a:lstStyle/>
          <a:p>
            <a:endParaRPr lang="de-DE" dirty="0"/>
          </a:p>
        </p:txBody>
      </p:sp>
      <p:sp>
        <p:nvSpPr>
          <p:cNvPr id="4" name="Foliennummernplatzhalter 3"/>
          <p:cNvSpPr>
            <a:spLocks noGrp="1"/>
          </p:cNvSpPr>
          <p:nvPr userDrawn="1">
            <p:ph type="sldNum" sz="quarter" idx="19"/>
          </p:nvPr>
        </p:nvSpPr>
        <p:spPr/>
        <p:txBody>
          <a:bodyPr/>
          <a:lstStyle/>
          <a:p>
            <a:fld id="{7202D0CF-664C-0A4C-BD7E-20EAA7EADCC1}" type="slidenum">
              <a:rPr lang="de-DE" smtClean="0"/>
              <a:pPr/>
              <a:t>‹#›</a:t>
            </a:fld>
            <a:endParaRPr lang="de-DE"/>
          </a:p>
        </p:txBody>
      </p:sp>
      <p:cxnSp>
        <p:nvCxnSpPr>
          <p:cNvPr id="24" name="Straight Connector 7"/>
          <p:cNvCxnSpPr/>
          <p:nvPr userDrawn="1"/>
        </p:nvCxnSpPr>
        <p:spPr>
          <a:xfrm>
            <a:off x="6444342" y="1531413"/>
            <a:ext cx="527957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8"/>
          <p:cNvCxnSpPr/>
          <p:nvPr userDrawn="1"/>
        </p:nvCxnSpPr>
        <p:spPr>
          <a:xfrm>
            <a:off x="6444342" y="2496164"/>
            <a:ext cx="527957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3"/>
          <p:cNvSpPr>
            <a:spLocks noGrp="1"/>
          </p:cNvSpPr>
          <p:nvPr>
            <p:ph type="body" sz="quarter" idx="23"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18" name="Title 12"/>
          <p:cNvSpPr>
            <a:spLocks noGrp="1"/>
          </p:cNvSpPr>
          <p:nvPr>
            <p:ph type="title" hasCustomPrompt="1"/>
          </p:nvPr>
        </p:nvSpPr>
        <p:spPr>
          <a:xfrm>
            <a:off x="517525" y="422883"/>
            <a:ext cx="9841639" cy="381000"/>
          </a:xfrm>
        </p:spPr>
        <p:txBody>
          <a:bodyPr/>
          <a:lstStyle>
            <a:lvl1pPr>
              <a:defRPr i="0"/>
            </a:lvl1pPr>
          </a:lstStyle>
          <a:p>
            <a:r>
              <a:rPr lang="en-US" dirty="0"/>
              <a:t>Click to add title</a:t>
            </a:r>
          </a:p>
        </p:txBody>
      </p:sp>
      <p:pic>
        <p:nvPicPr>
          <p:cNvPr id="16" name="Bild 15"/>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
        <p:nvSpPr>
          <p:cNvPr id="29" name="Text Placeholder 26"/>
          <p:cNvSpPr>
            <a:spLocks noGrp="1"/>
          </p:cNvSpPr>
          <p:nvPr>
            <p:ph type="body" sz="quarter" idx="21" hasCustomPrompt="1"/>
          </p:nvPr>
        </p:nvSpPr>
        <p:spPr>
          <a:xfrm>
            <a:off x="6444343" y="1687703"/>
            <a:ext cx="5279572"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30" name="Text Placeholder 26"/>
          <p:cNvSpPr>
            <a:spLocks noGrp="1"/>
          </p:cNvSpPr>
          <p:nvPr>
            <p:ph type="body" sz="quarter" idx="22" hasCustomPrompt="1"/>
          </p:nvPr>
        </p:nvSpPr>
        <p:spPr>
          <a:xfrm>
            <a:off x="517526" y="1687703"/>
            <a:ext cx="5279572"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19" name="Content Placeholder 2"/>
          <p:cNvSpPr>
            <a:spLocks noGrp="1"/>
          </p:cNvSpPr>
          <p:nvPr>
            <p:ph sz="quarter" idx="34"/>
          </p:nvPr>
        </p:nvSpPr>
        <p:spPr>
          <a:xfrm>
            <a:off x="517524" y="2704911"/>
            <a:ext cx="5266872" cy="3364035"/>
          </a:xfrm>
        </p:spPr>
        <p:txBody>
          <a:bodyPr/>
          <a:lstStyle>
            <a:lvl1pPr>
              <a:buClr>
                <a:schemeClr val="tx2"/>
              </a:buClr>
              <a:defRPr sz="1600"/>
            </a:lvl1pPr>
            <a:lvl2pPr>
              <a:buClr>
                <a:schemeClr val="tx2"/>
              </a:buClr>
              <a:defRPr sz="1600"/>
            </a:lvl2pPr>
            <a:lvl3pPr>
              <a:buClr>
                <a:schemeClr val="tx2"/>
              </a:buClr>
              <a:defRPr sz="1600"/>
            </a:lvl3pPr>
            <a:lvl4pPr>
              <a:buClr>
                <a:schemeClr val="tx2"/>
              </a:buClr>
              <a:defRPr sz="1600"/>
            </a:lvl4pPr>
            <a:lvl5pPr>
              <a:buClr>
                <a:schemeClr val="tx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sz="quarter" idx="35"/>
          </p:nvPr>
        </p:nvSpPr>
        <p:spPr>
          <a:xfrm>
            <a:off x="6450692" y="2704911"/>
            <a:ext cx="5266872" cy="3364035"/>
          </a:xfrm>
        </p:spPr>
        <p:txBody>
          <a:bodyPr/>
          <a:lstStyle>
            <a:lvl1pPr>
              <a:buClr>
                <a:schemeClr val="tx2"/>
              </a:buClr>
              <a:defRPr sz="1600"/>
            </a:lvl1pPr>
            <a:lvl2pPr>
              <a:buClr>
                <a:schemeClr val="tx2"/>
              </a:buClr>
              <a:defRPr sz="1600"/>
            </a:lvl2pPr>
            <a:lvl3pPr>
              <a:buClr>
                <a:schemeClr val="tx2"/>
              </a:buClr>
              <a:defRPr sz="1600"/>
            </a:lvl3pPr>
            <a:lvl4pPr>
              <a:buClr>
                <a:schemeClr val="tx2"/>
              </a:buClr>
              <a:defRPr sz="1600"/>
            </a:lvl4pPr>
            <a:lvl5pPr>
              <a:buClr>
                <a:schemeClr val="tx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15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A11B09-668B-4AE2-A61C-DA3CD0DB32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3" cy="6858000"/>
          </a:xfrm>
          <a:prstGeom prst="rect">
            <a:avLst/>
          </a:prstGeom>
        </p:spPr>
      </p:pic>
      <p:sp>
        <p:nvSpPr>
          <p:cNvPr id="6" name="Slide Number Placeholder 5">
            <a:extLst>
              <a:ext uri="{FF2B5EF4-FFF2-40B4-BE49-F238E27FC236}">
                <a16:creationId xmlns:a16="http://schemas.microsoft.com/office/drawing/2014/main" id="{6A3F5E5D-424F-4DB2-88B8-FEDE67D8BB4B}"/>
              </a:ext>
            </a:extLst>
          </p:cNvPr>
          <p:cNvSpPr>
            <a:spLocks noGrp="1"/>
          </p:cNvSpPr>
          <p:nvPr>
            <p:ph type="sldNum" sz="quarter" idx="12"/>
          </p:nvPr>
        </p:nvSpPr>
        <p:spPr>
          <a:xfrm>
            <a:off x="10802679" y="6457075"/>
            <a:ext cx="1283304" cy="365125"/>
          </a:xfrm>
        </p:spPr>
        <p:txBody>
          <a:bodyPr/>
          <a:lstStyle>
            <a:lvl1pPr algn="r">
              <a:defRPr/>
            </a:lvl1pPr>
          </a:lstStyle>
          <a:p>
            <a:fld id="{A6B5D476-F8AE-4060-8938-7DF8C8BF6B6B}" type="slidenum">
              <a:rPr lang="en-GB" smtClean="0"/>
              <a:pPr/>
              <a:t>‹#›</a:t>
            </a:fld>
            <a:endParaRPr lang="en-GB"/>
          </a:p>
        </p:txBody>
      </p:sp>
      <p:sp>
        <p:nvSpPr>
          <p:cNvPr id="10" name="Text Placeholder 4"/>
          <p:cNvSpPr>
            <a:spLocks noGrp="1"/>
          </p:cNvSpPr>
          <p:nvPr>
            <p:ph type="body" sz="quarter" idx="15" hasCustomPrompt="1"/>
          </p:nvPr>
        </p:nvSpPr>
        <p:spPr>
          <a:xfrm>
            <a:off x="1076934" y="6022923"/>
            <a:ext cx="4279900" cy="376767"/>
          </a:xfrm>
          <a:prstGeom prst="rect">
            <a:avLst/>
          </a:prstGeom>
        </p:spPr>
        <p:txBody>
          <a:bodyPr anchor="b"/>
          <a:lstStyle>
            <a:lvl1pPr marL="0" indent="0">
              <a:buNone/>
              <a:defRPr sz="1067"/>
            </a:lvl1pPr>
          </a:lstStyle>
          <a:p>
            <a:pPr lvl="0"/>
            <a:r>
              <a:rPr lang="en-GB" dirty="0"/>
              <a:t>References</a:t>
            </a:r>
          </a:p>
        </p:txBody>
      </p:sp>
      <p:sp>
        <p:nvSpPr>
          <p:cNvPr id="12" name="Text Placeholder 4"/>
          <p:cNvSpPr>
            <a:spLocks noGrp="1"/>
          </p:cNvSpPr>
          <p:nvPr>
            <p:ph type="body" sz="quarter" idx="16" hasCustomPrompt="1"/>
          </p:nvPr>
        </p:nvSpPr>
        <p:spPr>
          <a:xfrm>
            <a:off x="6522780" y="6016859"/>
            <a:ext cx="4060915" cy="376767"/>
          </a:xfrm>
          <a:prstGeom prst="rect">
            <a:avLst/>
          </a:prstGeom>
        </p:spPr>
        <p:txBody>
          <a:bodyPr anchor="b"/>
          <a:lstStyle>
            <a:lvl1pPr marL="0" indent="0" algn="r">
              <a:buNone/>
              <a:defRPr sz="1067"/>
            </a:lvl1pPr>
          </a:lstStyle>
          <a:p>
            <a:pPr lvl="0"/>
            <a:r>
              <a:rPr lang="en-GB" dirty="0"/>
              <a:t>Footnotes</a:t>
            </a:r>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32699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olumns (Slate)">
    <p:spTree>
      <p:nvGrpSpPr>
        <p:cNvPr id="1" name=""/>
        <p:cNvGrpSpPr/>
        <p:nvPr/>
      </p:nvGrpSpPr>
      <p:grpSpPr>
        <a:xfrm>
          <a:off x="0" y="0"/>
          <a:ext cx="0" cy="0"/>
          <a:chOff x="0" y="0"/>
          <a:chExt cx="0" cy="0"/>
        </a:xfrm>
      </p:grpSpPr>
      <p:cxnSp>
        <p:nvCxnSpPr>
          <p:cNvPr id="8" name="Straight Connector 7"/>
          <p:cNvCxnSpPr/>
          <p:nvPr/>
        </p:nvCxnSpPr>
        <p:spPr>
          <a:xfrm>
            <a:off x="517526" y="1531413"/>
            <a:ext cx="2432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7526" y="2496164"/>
            <a:ext cx="2432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userDrawn="1">
            <p:ph type="ftr" sz="quarter" idx="18"/>
          </p:nvPr>
        </p:nvSpPr>
        <p:spPr/>
        <p:txBody>
          <a:bodyPr/>
          <a:lstStyle/>
          <a:p>
            <a:endParaRPr lang="de-DE" dirty="0"/>
          </a:p>
        </p:txBody>
      </p:sp>
      <p:sp>
        <p:nvSpPr>
          <p:cNvPr id="4" name="Foliennummernplatzhalter 3"/>
          <p:cNvSpPr>
            <a:spLocks noGrp="1"/>
          </p:cNvSpPr>
          <p:nvPr userDrawn="1">
            <p:ph type="sldNum" sz="quarter" idx="19"/>
          </p:nvPr>
        </p:nvSpPr>
        <p:spPr/>
        <p:txBody>
          <a:bodyPr/>
          <a:lstStyle/>
          <a:p>
            <a:fld id="{7202D0CF-664C-0A4C-BD7E-20EAA7EADCC1}" type="slidenum">
              <a:rPr lang="de-DE" smtClean="0"/>
              <a:pPr/>
              <a:t>‹#›</a:t>
            </a:fld>
            <a:endParaRPr lang="de-DE"/>
          </a:p>
        </p:txBody>
      </p:sp>
      <p:cxnSp>
        <p:nvCxnSpPr>
          <p:cNvPr id="29" name="Straight Connector 7"/>
          <p:cNvCxnSpPr/>
          <p:nvPr userDrawn="1"/>
        </p:nvCxnSpPr>
        <p:spPr>
          <a:xfrm>
            <a:off x="3454855" y="1531413"/>
            <a:ext cx="2432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8"/>
          <p:cNvCxnSpPr/>
          <p:nvPr userDrawn="1"/>
        </p:nvCxnSpPr>
        <p:spPr>
          <a:xfrm>
            <a:off x="3454855" y="2496164"/>
            <a:ext cx="2432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7"/>
          <p:cNvCxnSpPr/>
          <p:nvPr userDrawn="1"/>
        </p:nvCxnSpPr>
        <p:spPr>
          <a:xfrm>
            <a:off x="6379483" y="1531413"/>
            <a:ext cx="2432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8"/>
          <p:cNvCxnSpPr/>
          <p:nvPr userDrawn="1"/>
        </p:nvCxnSpPr>
        <p:spPr>
          <a:xfrm>
            <a:off x="6379483" y="2496164"/>
            <a:ext cx="2432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7"/>
          <p:cNvCxnSpPr/>
          <p:nvPr userDrawn="1"/>
        </p:nvCxnSpPr>
        <p:spPr>
          <a:xfrm>
            <a:off x="9304113" y="1531413"/>
            <a:ext cx="2432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8"/>
          <p:cNvCxnSpPr/>
          <p:nvPr userDrawn="1"/>
        </p:nvCxnSpPr>
        <p:spPr>
          <a:xfrm>
            <a:off x="9304113" y="2496164"/>
            <a:ext cx="2432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29"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28" name="Title 12"/>
          <p:cNvSpPr>
            <a:spLocks noGrp="1"/>
          </p:cNvSpPr>
          <p:nvPr>
            <p:ph type="title" hasCustomPrompt="1"/>
          </p:nvPr>
        </p:nvSpPr>
        <p:spPr>
          <a:xfrm>
            <a:off x="517525" y="422883"/>
            <a:ext cx="9841639" cy="381000"/>
          </a:xfrm>
        </p:spPr>
        <p:txBody>
          <a:bodyPr/>
          <a:lstStyle>
            <a:lvl1pPr>
              <a:defRPr i="0"/>
            </a:lvl1pPr>
          </a:lstStyle>
          <a:p>
            <a:r>
              <a:rPr lang="en-US" dirty="0"/>
              <a:t>Click to add title</a:t>
            </a:r>
          </a:p>
        </p:txBody>
      </p:sp>
      <p:pic>
        <p:nvPicPr>
          <p:cNvPr id="24" name="Bild 23"/>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
        <p:nvSpPr>
          <p:cNvPr id="41" name="Text Placeholder 26"/>
          <p:cNvSpPr>
            <a:spLocks noGrp="1"/>
          </p:cNvSpPr>
          <p:nvPr>
            <p:ph type="body" sz="quarter" idx="22" hasCustomPrompt="1"/>
          </p:nvPr>
        </p:nvSpPr>
        <p:spPr>
          <a:xfrm>
            <a:off x="517526"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42" name="Text Placeholder 26"/>
          <p:cNvSpPr>
            <a:spLocks noGrp="1"/>
          </p:cNvSpPr>
          <p:nvPr>
            <p:ph type="body" sz="quarter" idx="26" hasCustomPrompt="1"/>
          </p:nvPr>
        </p:nvSpPr>
        <p:spPr>
          <a:xfrm>
            <a:off x="3454855"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43" name="Text Placeholder 26"/>
          <p:cNvSpPr>
            <a:spLocks noGrp="1"/>
          </p:cNvSpPr>
          <p:nvPr>
            <p:ph type="body" sz="quarter" idx="27" hasCustomPrompt="1"/>
          </p:nvPr>
        </p:nvSpPr>
        <p:spPr>
          <a:xfrm>
            <a:off x="6379483"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44" name="Text Placeholder 26"/>
          <p:cNvSpPr>
            <a:spLocks noGrp="1"/>
          </p:cNvSpPr>
          <p:nvPr>
            <p:ph type="body" sz="quarter" idx="28" hasCustomPrompt="1"/>
          </p:nvPr>
        </p:nvSpPr>
        <p:spPr>
          <a:xfrm>
            <a:off x="9304113"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27" name="Content Placeholder 2"/>
          <p:cNvSpPr>
            <a:spLocks noGrp="1"/>
          </p:cNvSpPr>
          <p:nvPr>
            <p:ph sz="quarter" idx="34"/>
          </p:nvPr>
        </p:nvSpPr>
        <p:spPr>
          <a:xfrm>
            <a:off x="517525" y="2704911"/>
            <a:ext cx="2432504" cy="3364035"/>
          </a:xfrm>
        </p:spPr>
        <p:txBody>
          <a:bodyPr/>
          <a:lstStyle>
            <a:lvl1pPr>
              <a:buClr>
                <a:schemeClr val="tx2"/>
              </a:buClr>
              <a:defRPr sz="1600"/>
            </a:lvl1pPr>
            <a:lvl2pPr>
              <a:buClr>
                <a:schemeClr val="tx2"/>
              </a:buClr>
              <a:defRPr sz="1600"/>
            </a:lvl2pPr>
            <a:lvl3pPr>
              <a:buClr>
                <a:schemeClr val="tx2"/>
              </a:buClr>
              <a:defRPr sz="1600"/>
            </a:lvl3pPr>
            <a:lvl4pPr>
              <a:buClr>
                <a:schemeClr val="tx2"/>
              </a:buClr>
              <a:defRPr sz="1600"/>
            </a:lvl4pPr>
            <a:lvl5pPr>
              <a:buClr>
                <a:schemeClr val="tx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2"/>
          <p:cNvSpPr>
            <a:spLocks noGrp="1"/>
          </p:cNvSpPr>
          <p:nvPr>
            <p:ph sz="quarter" idx="35"/>
          </p:nvPr>
        </p:nvSpPr>
        <p:spPr>
          <a:xfrm>
            <a:off x="3460499" y="2704721"/>
            <a:ext cx="2432504" cy="3364035"/>
          </a:xfrm>
        </p:spPr>
        <p:txBody>
          <a:bodyPr/>
          <a:lstStyle>
            <a:lvl1pPr>
              <a:buClr>
                <a:schemeClr val="tx2"/>
              </a:buClr>
              <a:defRPr sz="1600"/>
            </a:lvl1pPr>
            <a:lvl2pPr>
              <a:buClr>
                <a:schemeClr val="tx2"/>
              </a:buClr>
              <a:defRPr sz="1600"/>
            </a:lvl2pPr>
            <a:lvl3pPr>
              <a:buClr>
                <a:schemeClr val="tx2"/>
              </a:buClr>
              <a:defRPr sz="1600"/>
            </a:lvl3pPr>
            <a:lvl4pPr>
              <a:buClr>
                <a:schemeClr val="tx2"/>
              </a:buClr>
              <a:defRPr sz="1600"/>
            </a:lvl4pPr>
            <a:lvl5pPr>
              <a:buClr>
                <a:schemeClr val="tx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2"/>
          <p:cNvSpPr>
            <a:spLocks noGrp="1"/>
          </p:cNvSpPr>
          <p:nvPr>
            <p:ph sz="quarter" idx="36"/>
          </p:nvPr>
        </p:nvSpPr>
        <p:spPr>
          <a:xfrm>
            <a:off x="6379483" y="2717421"/>
            <a:ext cx="2432504" cy="3364035"/>
          </a:xfrm>
        </p:spPr>
        <p:txBody>
          <a:bodyPr/>
          <a:lstStyle>
            <a:lvl1pPr>
              <a:buClr>
                <a:schemeClr val="tx2"/>
              </a:buClr>
              <a:defRPr sz="1600"/>
            </a:lvl1pPr>
            <a:lvl2pPr>
              <a:buClr>
                <a:schemeClr val="tx2"/>
              </a:buClr>
              <a:defRPr sz="1600"/>
            </a:lvl2pPr>
            <a:lvl3pPr>
              <a:buClr>
                <a:schemeClr val="tx2"/>
              </a:buClr>
              <a:defRPr sz="1600"/>
            </a:lvl3pPr>
            <a:lvl4pPr>
              <a:buClr>
                <a:schemeClr val="tx2"/>
              </a:buClr>
              <a:defRPr sz="1600"/>
            </a:lvl4pPr>
            <a:lvl5pPr>
              <a:buClr>
                <a:schemeClr val="tx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Content Placeholder 2"/>
          <p:cNvSpPr>
            <a:spLocks noGrp="1"/>
          </p:cNvSpPr>
          <p:nvPr>
            <p:ph sz="quarter" idx="37"/>
          </p:nvPr>
        </p:nvSpPr>
        <p:spPr>
          <a:xfrm>
            <a:off x="9304112" y="2717421"/>
            <a:ext cx="2432504" cy="3364035"/>
          </a:xfrm>
        </p:spPr>
        <p:txBody>
          <a:bodyPr/>
          <a:lstStyle>
            <a:lvl1pPr>
              <a:buClr>
                <a:schemeClr val="tx2"/>
              </a:buClr>
              <a:defRPr sz="1600"/>
            </a:lvl1pPr>
            <a:lvl2pPr>
              <a:buClr>
                <a:schemeClr val="tx2"/>
              </a:buClr>
              <a:defRPr sz="1600"/>
            </a:lvl2pPr>
            <a:lvl3pPr>
              <a:buClr>
                <a:schemeClr val="tx2"/>
              </a:buClr>
              <a:defRPr sz="1600"/>
            </a:lvl3pPr>
            <a:lvl4pPr>
              <a:buClr>
                <a:schemeClr val="tx2"/>
              </a:buClr>
              <a:defRPr sz="1600"/>
            </a:lvl4pPr>
            <a:lvl5pPr>
              <a:buClr>
                <a:schemeClr val="tx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0508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1-3 (Slate)">
    <p:spTree>
      <p:nvGrpSpPr>
        <p:cNvPr id="1" name=""/>
        <p:cNvGrpSpPr/>
        <p:nvPr/>
      </p:nvGrpSpPr>
      <p:grpSpPr>
        <a:xfrm>
          <a:off x="0" y="0"/>
          <a:ext cx="0" cy="0"/>
          <a:chOff x="0" y="0"/>
          <a:chExt cx="0" cy="0"/>
        </a:xfrm>
      </p:grpSpPr>
      <p:sp>
        <p:nvSpPr>
          <p:cNvPr id="6" name="Fußzeilenplatzhalter 5"/>
          <p:cNvSpPr>
            <a:spLocks noGrp="1"/>
          </p:cNvSpPr>
          <p:nvPr userDrawn="1">
            <p:ph type="ftr" sz="quarter" idx="17"/>
          </p:nvPr>
        </p:nvSpPr>
        <p:spPr/>
        <p:txBody>
          <a:bodyPr/>
          <a:lstStyle/>
          <a:p>
            <a:endParaRPr lang="de-DE" dirty="0"/>
          </a:p>
        </p:txBody>
      </p:sp>
      <p:sp>
        <p:nvSpPr>
          <p:cNvPr id="8" name="Foliennummernplatzhalter 7"/>
          <p:cNvSpPr>
            <a:spLocks noGrp="1"/>
          </p:cNvSpPr>
          <p:nvPr userDrawn="1">
            <p:ph type="sldNum" sz="quarter" idx="18"/>
          </p:nvPr>
        </p:nvSpPr>
        <p:spPr/>
        <p:txBody>
          <a:bodyPr/>
          <a:lstStyle/>
          <a:p>
            <a:fld id="{7202D0CF-664C-0A4C-BD7E-20EAA7EADCC1}" type="slidenum">
              <a:rPr lang="de-DE" smtClean="0"/>
              <a:pPr/>
              <a:t>‹#›</a:t>
            </a:fld>
            <a:endParaRPr lang="de-DE"/>
          </a:p>
        </p:txBody>
      </p:sp>
      <p:sp>
        <p:nvSpPr>
          <p:cNvPr id="31" name="Content Placeholder 2"/>
          <p:cNvSpPr>
            <a:spLocks noGrp="1"/>
          </p:cNvSpPr>
          <p:nvPr>
            <p:ph sz="half" idx="1"/>
          </p:nvPr>
        </p:nvSpPr>
        <p:spPr>
          <a:xfrm>
            <a:off x="530226" y="1371603"/>
            <a:ext cx="5492751" cy="4798611"/>
          </a:xfrm>
        </p:spPr>
        <p:txBody>
          <a:bodyPr/>
          <a:lstStyle>
            <a:lvl1pPr>
              <a:defRPr sz="1867">
                <a:latin typeface="+mn-lt"/>
                <a:ea typeface="Arial" charset="0"/>
                <a:cs typeface="Arial" charset="0"/>
              </a:defRPr>
            </a:lvl1pPr>
            <a:lvl2pPr>
              <a:defRPr sz="1867">
                <a:latin typeface="+mn-lt"/>
                <a:ea typeface="Arial" charset="0"/>
                <a:cs typeface="Arial" charset="0"/>
              </a:defRPr>
            </a:lvl2pPr>
            <a:lvl3pPr>
              <a:defRPr sz="1867">
                <a:latin typeface="+mn-lt"/>
                <a:ea typeface="Arial" charset="0"/>
                <a:cs typeface="Arial" charset="0"/>
              </a:defRPr>
            </a:lvl3pPr>
            <a:lvl4pPr>
              <a:defRPr sz="1867">
                <a:latin typeface="+mn-lt"/>
                <a:ea typeface="Arial" charset="0"/>
                <a:cs typeface="Arial" charset="0"/>
              </a:defRPr>
            </a:lvl4pPr>
            <a:lvl5pPr>
              <a:defRPr sz="1867">
                <a:latin typeface="+mn-lt"/>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TextBox 5"/>
          <p:cNvSpPr txBox="1"/>
          <p:nvPr userDrawn="1"/>
        </p:nvSpPr>
        <p:spPr>
          <a:xfrm>
            <a:off x="6600147" y="1653069"/>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tx2"/>
                </a:solidFill>
                <a:latin typeface="+mj-lt"/>
                <a:ea typeface="Georgia" charset="0"/>
                <a:cs typeface="Georgia" charset="0"/>
              </a:rPr>
              <a:t>1</a:t>
            </a:r>
          </a:p>
        </p:txBody>
      </p:sp>
      <p:sp>
        <p:nvSpPr>
          <p:cNvPr id="33" name="Oval 32"/>
          <p:cNvSpPr/>
          <p:nvPr userDrawn="1"/>
        </p:nvSpPr>
        <p:spPr>
          <a:xfrm>
            <a:off x="6600145" y="1671173"/>
            <a:ext cx="707136" cy="707136"/>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34" name="Content Placeholder 3"/>
          <p:cNvSpPr>
            <a:spLocks noGrp="1"/>
          </p:cNvSpPr>
          <p:nvPr>
            <p:ph sz="half" idx="13" hasCustomPrompt="1"/>
          </p:nvPr>
        </p:nvSpPr>
        <p:spPr>
          <a:xfrm>
            <a:off x="7595219" y="1371601"/>
            <a:ext cx="3836599" cy="1306284"/>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35" name="TextBox 5"/>
          <p:cNvSpPr txBox="1"/>
          <p:nvPr userDrawn="1"/>
        </p:nvSpPr>
        <p:spPr>
          <a:xfrm>
            <a:off x="6600147" y="3377177"/>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tx2"/>
                </a:solidFill>
                <a:latin typeface="+mj-lt"/>
                <a:ea typeface="Georgia" charset="0"/>
                <a:cs typeface="Georgia" charset="0"/>
              </a:rPr>
              <a:t>2</a:t>
            </a:r>
          </a:p>
        </p:txBody>
      </p:sp>
      <p:sp>
        <p:nvSpPr>
          <p:cNvPr id="36" name="Oval 35"/>
          <p:cNvSpPr/>
          <p:nvPr userDrawn="1"/>
        </p:nvSpPr>
        <p:spPr>
          <a:xfrm>
            <a:off x="6600145" y="3395281"/>
            <a:ext cx="707136" cy="707136"/>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37" name="TextBox 5"/>
          <p:cNvSpPr txBox="1"/>
          <p:nvPr userDrawn="1"/>
        </p:nvSpPr>
        <p:spPr>
          <a:xfrm>
            <a:off x="6600147" y="5145398"/>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tx2"/>
                </a:solidFill>
                <a:latin typeface="+mj-lt"/>
                <a:ea typeface="Georgia" charset="0"/>
                <a:cs typeface="Georgia" charset="0"/>
              </a:rPr>
              <a:t>3</a:t>
            </a:r>
          </a:p>
        </p:txBody>
      </p:sp>
      <p:sp>
        <p:nvSpPr>
          <p:cNvPr id="38" name="Oval 37"/>
          <p:cNvSpPr/>
          <p:nvPr userDrawn="1"/>
        </p:nvSpPr>
        <p:spPr>
          <a:xfrm>
            <a:off x="6600145" y="5163503"/>
            <a:ext cx="707136" cy="707136"/>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39" name="Content Placeholder 3"/>
          <p:cNvSpPr>
            <a:spLocks noGrp="1"/>
          </p:cNvSpPr>
          <p:nvPr>
            <p:ph sz="half" idx="14" hasCustomPrompt="1"/>
          </p:nvPr>
        </p:nvSpPr>
        <p:spPr>
          <a:xfrm>
            <a:off x="7595219" y="4863930"/>
            <a:ext cx="3836599" cy="1306284"/>
          </a:xfrm>
        </p:spPr>
        <p:txBody>
          <a:bodyPr anchor="ctr" anchorCtr="0"/>
          <a:lstStyle>
            <a:lvl1pPr marL="0" indent="0">
              <a:buNone/>
              <a:defRPr sz="1467"/>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40" name="Content Placeholder 3"/>
          <p:cNvSpPr>
            <a:spLocks noGrp="1"/>
          </p:cNvSpPr>
          <p:nvPr>
            <p:ph sz="half" idx="15" hasCustomPrompt="1"/>
          </p:nvPr>
        </p:nvSpPr>
        <p:spPr>
          <a:xfrm>
            <a:off x="7595219" y="3095709"/>
            <a:ext cx="3836599" cy="1306284"/>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20" name="Text Placeholder 3"/>
          <p:cNvSpPr>
            <a:spLocks noGrp="1"/>
          </p:cNvSpPr>
          <p:nvPr>
            <p:ph type="body" sz="quarter" idx="19"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21" name="Title 12"/>
          <p:cNvSpPr>
            <a:spLocks noGrp="1"/>
          </p:cNvSpPr>
          <p:nvPr>
            <p:ph type="title" hasCustomPrompt="1"/>
          </p:nvPr>
        </p:nvSpPr>
        <p:spPr>
          <a:xfrm>
            <a:off x="517525" y="422883"/>
            <a:ext cx="9841639" cy="381000"/>
          </a:xfrm>
        </p:spPr>
        <p:txBody>
          <a:bodyPr/>
          <a:lstStyle>
            <a:lvl1pPr>
              <a:defRPr i="0"/>
            </a:lvl1pPr>
          </a:lstStyle>
          <a:p>
            <a:r>
              <a:rPr lang="en-US" dirty="0"/>
              <a:t>Click to add title</a:t>
            </a:r>
          </a:p>
        </p:txBody>
      </p:sp>
      <p:pic>
        <p:nvPicPr>
          <p:cNvPr id="18" name="Bild 17"/>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Tree>
    <p:extLst>
      <p:ext uri="{BB962C8B-B14F-4D97-AF65-F5344CB8AC3E}">
        <p14:creationId xmlns:p14="http://schemas.microsoft.com/office/powerpoint/2010/main" val="3068523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1-5 (Slate)">
    <p:spTree>
      <p:nvGrpSpPr>
        <p:cNvPr id="1" name=""/>
        <p:cNvGrpSpPr/>
        <p:nvPr/>
      </p:nvGrpSpPr>
      <p:grpSpPr>
        <a:xfrm>
          <a:off x="0" y="0"/>
          <a:ext cx="0" cy="0"/>
          <a:chOff x="0" y="0"/>
          <a:chExt cx="0" cy="0"/>
        </a:xfrm>
      </p:grpSpPr>
      <p:sp>
        <p:nvSpPr>
          <p:cNvPr id="9" name="Fußzeilenplatzhalter 8"/>
          <p:cNvSpPr>
            <a:spLocks noGrp="1"/>
          </p:cNvSpPr>
          <p:nvPr userDrawn="1">
            <p:ph type="ftr" sz="quarter" idx="19"/>
          </p:nvPr>
        </p:nvSpPr>
        <p:spPr/>
        <p:txBody>
          <a:bodyPr/>
          <a:lstStyle/>
          <a:p>
            <a:endParaRPr lang="de-DE" dirty="0"/>
          </a:p>
        </p:txBody>
      </p:sp>
      <p:sp>
        <p:nvSpPr>
          <p:cNvPr id="10" name="Foliennummernplatzhalter 9"/>
          <p:cNvSpPr>
            <a:spLocks noGrp="1"/>
          </p:cNvSpPr>
          <p:nvPr userDrawn="1">
            <p:ph type="sldNum" sz="quarter" idx="20"/>
          </p:nvPr>
        </p:nvSpPr>
        <p:spPr/>
        <p:txBody>
          <a:bodyPr/>
          <a:lstStyle/>
          <a:p>
            <a:fld id="{7202D0CF-664C-0A4C-BD7E-20EAA7EADCC1}" type="slidenum">
              <a:rPr lang="de-DE" smtClean="0"/>
              <a:pPr/>
              <a:t>‹#›</a:t>
            </a:fld>
            <a:endParaRPr lang="de-DE"/>
          </a:p>
        </p:txBody>
      </p:sp>
      <p:grpSp>
        <p:nvGrpSpPr>
          <p:cNvPr id="38" name="Gruppierung 37"/>
          <p:cNvGrpSpPr/>
          <p:nvPr userDrawn="1"/>
        </p:nvGrpSpPr>
        <p:grpSpPr>
          <a:xfrm>
            <a:off x="6600145" y="1511895"/>
            <a:ext cx="707136" cy="713699"/>
            <a:chOff x="4950109" y="1133921"/>
            <a:chExt cx="530352" cy="535274"/>
          </a:xfrm>
        </p:grpSpPr>
        <p:sp>
          <p:nvSpPr>
            <p:cNvPr id="39" name="TextBox 5"/>
            <p:cNvSpPr txBox="1"/>
            <p:nvPr userDrawn="1"/>
          </p:nvSpPr>
          <p:spPr>
            <a:xfrm>
              <a:off x="4950110" y="1133921"/>
              <a:ext cx="523192" cy="482775"/>
            </a:xfrm>
            <a:prstGeom prst="rect">
              <a:avLst/>
            </a:prstGeom>
            <a:noFill/>
            <a:ln>
              <a:noFill/>
            </a:ln>
          </p:spPr>
          <p:txBody>
            <a:bodyPr wrap="square" lIns="68498" tIns="34289" rIns="68498" bIns="34289" rtlCol="0" anchor="ctr">
              <a:spAutoFit/>
            </a:bodyPr>
            <a:lstStyle/>
            <a:p>
              <a:pPr algn="ctr" defTabSz="913131"/>
              <a:r>
                <a:rPr lang="en-US" sz="3733" b="1" i="1" dirty="0">
                  <a:solidFill>
                    <a:schemeClr val="tx2"/>
                  </a:solidFill>
                  <a:latin typeface="+mj-lt"/>
                  <a:ea typeface="Georgia" charset="0"/>
                  <a:cs typeface="Georgia" charset="0"/>
                </a:rPr>
                <a:t>1</a:t>
              </a:r>
            </a:p>
          </p:txBody>
        </p:sp>
        <p:sp>
          <p:nvSpPr>
            <p:cNvPr id="40" name="Oval 39"/>
            <p:cNvSpPr/>
            <p:nvPr userDrawn="1"/>
          </p:nvSpPr>
          <p:spPr>
            <a:xfrm>
              <a:off x="4950109" y="1138843"/>
              <a:ext cx="530352" cy="530352"/>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498" tIns="34289" rIns="68498" bIns="34289" rtlCol="0" anchor="ctr"/>
            <a:lstStyle/>
            <a:p>
              <a:pPr algn="ctr" defTabSz="913131"/>
              <a:endParaRPr lang="en-US" sz="1867" dirty="0">
                <a:solidFill>
                  <a:schemeClr val="tx2"/>
                </a:solidFill>
                <a:latin typeface="+mn-lt"/>
              </a:endParaRPr>
            </a:p>
          </p:txBody>
        </p:sp>
      </p:grpSp>
      <p:sp>
        <p:nvSpPr>
          <p:cNvPr id="41" name="Content Placeholder 3"/>
          <p:cNvSpPr>
            <a:spLocks noGrp="1"/>
          </p:cNvSpPr>
          <p:nvPr>
            <p:ph sz="half" idx="13" hasCustomPrompt="1"/>
          </p:nvPr>
        </p:nvSpPr>
        <p:spPr>
          <a:xfrm>
            <a:off x="7595219" y="1518457"/>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grpSp>
        <p:nvGrpSpPr>
          <p:cNvPr id="42" name="Gruppierung 41"/>
          <p:cNvGrpSpPr/>
          <p:nvPr userDrawn="1"/>
        </p:nvGrpSpPr>
        <p:grpSpPr>
          <a:xfrm>
            <a:off x="6600145" y="2498050"/>
            <a:ext cx="707136" cy="713699"/>
            <a:chOff x="4950109" y="1888716"/>
            <a:chExt cx="530352" cy="535274"/>
          </a:xfrm>
        </p:grpSpPr>
        <p:sp>
          <p:nvSpPr>
            <p:cNvPr id="43" name="TextBox 5"/>
            <p:cNvSpPr txBox="1"/>
            <p:nvPr userDrawn="1"/>
          </p:nvSpPr>
          <p:spPr>
            <a:xfrm>
              <a:off x="4950110" y="1888716"/>
              <a:ext cx="523192" cy="482775"/>
            </a:xfrm>
            <a:prstGeom prst="rect">
              <a:avLst/>
            </a:prstGeom>
            <a:noFill/>
            <a:ln>
              <a:noFill/>
            </a:ln>
          </p:spPr>
          <p:txBody>
            <a:bodyPr wrap="square" lIns="68498" tIns="34289" rIns="68498" bIns="34289" rtlCol="0" anchor="ctr">
              <a:spAutoFit/>
            </a:bodyPr>
            <a:lstStyle/>
            <a:p>
              <a:pPr algn="ctr" defTabSz="913131"/>
              <a:r>
                <a:rPr lang="en-US" sz="3733" b="1" i="1" dirty="0">
                  <a:solidFill>
                    <a:schemeClr val="tx2"/>
                  </a:solidFill>
                  <a:latin typeface="+mj-lt"/>
                  <a:ea typeface="Georgia" charset="0"/>
                  <a:cs typeface="Georgia" charset="0"/>
                </a:rPr>
                <a:t>2</a:t>
              </a:r>
            </a:p>
          </p:txBody>
        </p:sp>
        <p:sp>
          <p:nvSpPr>
            <p:cNvPr id="44" name="Oval 43"/>
            <p:cNvSpPr/>
            <p:nvPr userDrawn="1"/>
          </p:nvSpPr>
          <p:spPr>
            <a:xfrm>
              <a:off x="4950109" y="1893638"/>
              <a:ext cx="530352" cy="530352"/>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498" tIns="34289" rIns="68498" bIns="34289" rtlCol="0" anchor="ctr"/>
            <a:lstStyle/>
            <a:p>
              <a:pPr algn="ctr" defTabSz="913131"/>
              <a:endParaRPr lang="en-US" sz="1867" dirty="0">
                <a:solidFill>
                  <a:schemeClr val="tx2"/>
                </a:solidFill>
                <a:latin typeface="+mn-lt"/>
              </a:endParaRPr>
            </a:p>
          </p:txBody>
        </p:sp>
      </p:grpSp>
      <p:grpSp>
        <p:nvGrpSpPr>
          <p:cNvPr id="45" name="Gruppierung 44"/>
          <p:cNvGrpSpPr/>
          <p:nvPr userDrawn="1"/>
        </p:nvGrpSpPr>
        <p:grpSpPr>
          <a:xfrm>
            <a:off x="6600145" y="3484204"/>
            <a:ext cx="707136" cy="713699"/>
            <a:chOff x="4950109" y="2643511"/>
            <a:chExt cx="530352" cy="535274"/>
          </a:xfrm>
        </p:grpSpPr>
        <p:sp>
          <p:nvSpPr>
            <p:cNvPr id="46" name="TextBox 5"/>
            <p:cNvSpPr txBox="1"/>
            <p:nvPr userDrawn="1"/>
          </p:nvSpPr>
          <p:spPr>
            <a:xfrm>
              <a:off x="4950110" y="2643511"/>
              <a:ext cx="523192" cy="482775"/>
            </a:xfrm>
            <a:prstGeom prst="rect">
              <a:avLst/>
            </a:prstGeom>
            <a:noFill/>
            <a:ln>
              <a:noFill/>
            </a:ln>
          </p:spPr>
          <p:txBody>
            <a:bodyPr wrap="square" lIns="68498" tIns="34289" rIns="68498" bIns="34289" rtlCol="0" anchor="ctr">
              <a:spAutoFit/>
            </a:bodyPr>
            <a:lstStyle/>
            <a:p>
              <a:pPr algn="ctr" defTabSz="913131"/>
              <a:r>
                <a:rPr lang="en-US" sz="3733" b="1" i="1" dirty="0">
                  <a:solidFill>
                    <a:schemeClr val="tx2"/>
                  </a:solidFill>
                  <a:latin typeface="+mj-lt"/>
                  <a:ea typeface="Georgia" charset="0"/>
                  <a:cs typeface="Georgia" charset="0"/>
                </a:rPr>
                <a:t>3</a:t>
              </a:r>
            </a:p>
          </p:txBody>
        </p:sp>
        <p:sp>
          <p:nvSpPr>
            <p:cNvPr id="47" name="Oval 46"/>
            <p:cNvSpPr/>
            <p:nvPr userDrawn="1"/>
          </p:nvSpPr>
          <p:spPr>
            <a:xfrm>
              <a:off x="4950109" y="2648433"/>
              <a:ext cx="530352" cy="530352"/>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498" tIns="34289" rIns="68498" bIns="34289" rtlCol="0" anchor="ctr"/>
            <a:lstStyle/>
            <a:p>
              <a:pPr algn="ctr" defTabSz="913131"/>
              <a:endParaRPr lang="en-US" sz="1867" dirty="0">
                <a:solidFill>
                  <a:schemeClr val="tx2"/>
                </a:solidFill>
                <a:latin typeface="+mn-lt"/>
              </a:endParaRPr>
            </a:p>
          </p:txBody>
        </p:sp>
      </p:grpSp>
      <p:sp>
        <p:nvSpPr>
          <p:cNvPr id="48" name="Content Placeholder 3"/>
          <p:cNvSpPr>
            <a:spLocks noGrp="1"/>
          </p:cNvSpPr>
          <p:nvPr>
            <p:ph sz="half" idx="14" hasCustomPrompt="1"/>
          </p:nvPr>
        </p:nvSpPr>
        <p:spPr>
          <a:xfrm>
            <a:off x="7595219" y="2504612"/>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49" name="Content Placeholder 3"/>
          <p:cNvSpPr>
            <a:spLocks noGrp="1"/>
          </p:cNvSpPr>
          <p:nvPr>
            <p:ph sz="half" idx="15" hasCustomPrompt="1"/>
          </p:nvPr>
        </p:nvSpPr>
        <p:spPr>
          <a:xfrm>
            <a:off x="7595219" y="3490767"/>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grpSp>
        <p:nvGrpSpPr>
          <p:cNvPr id="50" name="Gruppierung 49"/>
          <p:cNvGrpSpPr/>
          <p:nvPr userDrawn="1"/>
        </p:nvGrpSpPr>
        <p:grpSpPr>
          <a:xfrm>
            <a:off x="6600145" y="4470359"/>
            <a:ext cx="707136" cy="713699"/>
            <a:chOff x="4950109" y="3398306"/>
            <a:chExt cx="530352" cy="535274"/>
          </a:xfrm>
        </p:grpSpPr>
        <p:sp>
          <p:nvSpPr>
            <p:cNvPr id="51" name="TextBox 5"/>
            <p:cNvSpPr txBox="1"/>
            <p:nvPr userDrawn="1"/>
          </p:nvSpPr>
          <p:spPr>
            <a:xfrm>
              <a:off x="4950110" y="3398306"/>
              <a:ext cx="523192" cy="482775"/>
            </a:xfrm>
            <a:prstGeom prst="rect">
              <a:avLst/>
            </a:prstGeom>
            <a:noFill/>
            <a:ln>
              <a:noFill/>
            </a:ln>
          </p:spPr>
          <p:txBody>
            <a:bodyPr wrap="square" lIns="68498" tIns="34289" rIns="68498" bIns="34289" rtlCol="0" anchor="ctr">
              <a:spAutoFit/>
            </a:bodyPr>
            <a:lstStyle/>
            <a:p>
              <a:pPr algn="ctr" defTabSz="913131"/>
              <a:r>
                <a:rPr lang="en-US" sz="3733" b="1" i="1" dirty="0">
                  <a:solidFill>
                    <a:schemeClr val="tx2"/>
                  </a:solidFill>
                  <a:latin typeface="+mj-lt"/>
                  <a:ea typeface="Georgia" charset="0"/>
                  <a:cs typeface="Georgia" charset="0"/>
                </a:rPr>
                <a:t>4</a:t>
              </a:r>
            </a:p>
          </p:txBody>
        </p:sp>
        <p:sp>
          <p:nvSpPr>
            <p:cNvPr id="52" name="Oval 51"/>
            <p:cNvSpPr/>
            <p:nvPr userDrawn="1"/>
          </p:nvSpPr>
          <p:spPr>
            <a:xfrm>
              <a:off x="4950109" y="3403228"/>
              <a:ext cx="530352" cy="530352"/>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498" tIns="34289" rIns="68498" bIns="34289" rtlCol="0" anchor="ctr"/>
            <a:lstStyle/>
            <a:p>
              <a:pPr algn="ctr" defTabSz="913131"/>
              <a:endParaRPr lang="en-US" sz="1867" dirty="0">
                <a:solidFill>
                  <a:schemeClr val="tx2"/>
                </a:solidFill>
                <a:latin typeface="+mn-lt"/>
              </a:endParaRPr>
            </a:p>
          </p:txBody>
        </p:sp>
      </p:grpSp>
      <p:sp>
        <p:nvSpPr>
          <p:cNvPr id="53" name="Content Placeholder 3"/>
          <p:cNvSpPr>
            <a:spLocks noGrp="1"/>
          </p:cNvSpPr>
          <p:nvPr>
            <p:ph sz="half" idx="16" hasCustomPrompt="1"/>
          </p:nvPr>
        </p:nvSpPr>
        <p:spPr>
          <a:xfrm>
            <a:off x="7595219" y="4476921"/>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grpSp>
        <p:nvGrpSpPr>
          <p:cNvPr id="54" name="Gruppierung 53"/>
          <p:cNvGrpSpPr/>
          <p:nvPr userDrawn="1"/>
        </p:nvGrpSpPr>
        <p:grpSpPr>
          <a:xfrm>
            <a:off x="6600145" y="5456515"/>
            <a:ext cx="707136" cy="713699"/>
            <a:chOff x="4950109" y="4147338"/>
            <a:chExt cx="530352" cy="535274"/>
          </a:xfrm>
        </p:grpSpPr>
        <p:sp>
          <p:nvSpPr>
            <p:cNvPr id="55" name="TextBox 5"/>
            <p:cNvSpPr txBox="1"/>
            <p:nvPr userDrawn="1"/>
          </p:nvSpPr>
          <p:spPr>
            <a:xfrm>
              <a:off x="4950110" y="4147338"/>
              <a:ext cx="523192" cy="482775"/>
            </a:xfrm>
            <a:prstGeom prst="rect">
              <a:avLst/>
            </a:prstGeom>
            <a:noFill/>
            <a:ln>
              <a:noFill/>
            </a:ln>
          </p:spPr>
          <p:txBody>
            <a:bodyPr wrap="square" lIns="68498" tIns="34289" rIns="68498" bIns="34289" rtlCol="0" anchor="ctr">
              <a:spAutoFit/>
            </a:bodyPr>
            <a:lstStyle/>
            <a:p>
              <a:pPr algn="ctr" defTabSz="913131"/>
              <a:r>
                <a:rPr lang="en-US" sz="3733" b="1" i="1" dirty="0">
                  <a:solidFill>
                    <a:schemeClr val="tx2"/>
                  </a:solidFill>
                  <a:latin typeface="+mj-lt"/>
                  <a:ea typeface="Georgia" charset="0"/>
                  <a:cs typeface="Georgia" charset="0"/>
                </a:rPr>
                <a:t>5</a:t>
              </a:r>
            </a:p>
          </p:txBody>
        </p:sp>
        <p:sp>
          <p:nvSpPr>
            <p:cNvPr id="56" name="Oval 55"/>
            <p:cNvSpPr/>
            <p:nvPr userDrawn="1"/>
          </p:nvSpPr>
          <p:spPr>
            <a:xfrm>
              <a:off x="4950109" y="4152260"/>
              <a:ext cx="530352" cy="530352"/>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498" tIns="34289" rIns="68498" bIns="34289" rtlCol="0" anchor="ctr"/>
            <a:lstStyle/>
            <a:p>
              <a:pPr algn="ctr" defTabSz="913131"/>
              <a:endParaRPr lang="en-US" sz="1867" dirty="0">
                <a:solidFill>
                  <a:schemeClr val="tx2"/>
                </a:solidFill>
                <a:latin typeface="+mn-lt"/>
              </a:endParaRPr>
            </a:p>
          </p:txBody>
        </p:sp>
      </p:grpSp>
      <p:sp>
        <p:nvSpPr>
          <p:cNvPr id="57" name="Content Placeholder 3"/>
          <p:cNvSpPr>
            <a:spLocks noGrp="1"/>
          </p:cNvSpPr>
          <p:nvPr>
            <p:ph sz="half" idx="17" hasCustomPrompt="1"/>
          </p:nvPr>
        </p:nvSpPr>
        <p:spPr>
          <a:xfrm>
            <a:off x="7595219" y="5463077"/>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58" name="Content Placeholder 2"/>
          <p:cNvSpPr>
            <a:spLocks noGrp="1"/>
          </p:cNvSpPr>
          <p:nvPr>
            <p:ph sz="half" idx="1"/>
          </p:nvPr>
        </p:nvSpPr>
        <p:spPr>
          <a:xfrm>
            <a:off x="530226" y="1371603"/>
            <a:ext cx="5492751" cy="4798611"/>
          </a:xfrm>
        </p:spPr>
        <p:txBody>
          <a:bodyPr/>
          <a:lstStyle>
            <a:lvl1pPr>
              <a:defRPr sz="1867">
                <a:latin typeface="+mn-lt"/>
                <a:ea typeface="Arial" charset="0"/>
                <a:cs typeface="Arial" charset="0"/>
              </a:defRPr>
            </a:lvl1pPr>
            <a:lvl2pPr>
              <a:defRPr sz="1867">
                <a:latin typeface="+mn-lt"/>
                <a:ea typeface="Arial" charset="0"/>
                <a:cs typeface="Arial" charset="0"/>
              </a:defRPr>
            </a:lvl2pPr>
            <a:lvl3pPr>
              <a:defRPr sz="1867">
                <a:latin typeface="+mn-lt"/>
                <a:ea typeface="Arial" charset="0"/>
                <a:cs typeface="Arial" charset="0"/>
              </a:defRPr>
            </a:lvl3pPr>
            <a:lvl4pPr>
              <a:defRPr sz="1867">
                <a:latin typeface="+mn-lt"/>
                <a:ea typeface="Arial" charset="0"/>
                <a:cs typeface="Arial" charset="0"/>
              </a:defRPr>
            </a:lvl4pPr>
            <a:lvl5pPr>
              <a:defRPr sz="1867">
                <a:latin typeface="+mn-lt"/>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3"/>
          <p:cNvSpPr>
            <a:spLocks noGrp="1"/>
          </p:cNvSpPr>
          <p:nvPr>
            <p:ph type="body" sz="quarter" idx="21"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31" name="Title 12"/>
          <p:cNvSpPr>
            <a:spLocks noGrp="1"/>
          </p:cNvSpPr>
          <p:nvPr>
            <p:ph type="title" hasCustomPrompt="1"/>
          </p:nvPr>
        </p:nvSpPr>
        <p:spPr>
          <a:xfrm>
            <a:off x="517525" y="422883"/>
            <a:ext cx="9841639" cy="381000"/>
          </a:xfrm>
        </p:spPr>
        <p:txBody>
          <a:bodyPr/>
          <a:lstStyle/>
          <a:p>
            <a:r>
              <a:rPr lang="en-US" dirty="0"/>
              <a:t>Click to add title</a:t>
            </a:r>
          </a:p>
        </p:txBody>
      </p:sp>
      <p:pic>
        <p:nvPicPr>
          <p:cNvPr id="29" name="Bild 28"/>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Tree>
    <p:extLst>
      <p:ext uri="{BB962C8B-B14F-4D97-AF65-F5344CB8AC3E}">
        <p14:creationId xmlns:p14="http://schemas.microsoft.com/office/powerpoint/2010/main" val="1403649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Slide Fire">
    <p:spTree>
      <p:nvGrpSpPr>
        <p:cNvPr id="1" name=""/>
        <p:cNvGrpSpPr/>
        <p:nvPr/>
      </p:nvGrpSpPr>
      <p:grpSpPr>
        <a:xfrm>
          <a:off x="0" y="0"/>
          <a:ext cx="0" cy="0"/>
          <a:chOff x="0" y="0"/>
          <a:chExt cx="0" cy="0"/>
        </a:xfrm>
      </p:grpSpPr>
      <p:sp>
        <p:nvSpPr>
          <p:cNvPr id="9" name="Rechteck 8"/>
          <p:cNvSpPr/>
          <p:nvPr userDrawn="1"/>
        </p:nvSpPr>
        <p:spPr bwMode="auto">
          <a:xfrm>
            <a:off x="0" y="1"/>
            <a:ext cx="12192000" cy="492443"/>
          </a:xfrm>
          <a:prstGeom prst="rect">
            <a:avLst/>
          </a:prstGeom>
          <a:solidFill>
            <a:schemeClr val="accent1"/>
          </a:solidFill>
          <a:ln w="127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marL="0" marR="0" indent="0" algn="l" defTabSz="1219170" rtl="0" eaLnBrk="0" fontAlgn="base" latinLnBrk="0" hangingPunct="0">
              <a:lnSpc>
                <a:spcPct val="100000"/>
              </a:lnSpc>
              <a:spcBef>
                <a:spcPct val="50000"/>
              </a:spcBef>
              <a:spcAft>
                <a:spcPct val="0"/>
              </a:spcAft>
              <a:buClrTx/>
              <a:buSzTx/>
              <a:buFontTx/>
              <a:buNone/>
              <a:tabLst/>
            </a:pPr>
            <a:endParaRPr kumimoji="0" lang="de-DE" sz="2400" b="0" i="0" u="none" strike="noStrike" cap="none" normalizeH="0" baseline="0">
              <a:ln>
                <a:noFill/>
              </a:ln>
              <a:solidFill>
                <a:schemeClr val="tx1"/>
              </a:solidFill>
              <a:effectLst/>
              <a:latin typeface="Imago" pitchFamily="2" charset="0"/>
            </a:endParaRPr>
          </a:p>
        </p:txBody>
      </p:sp>
      <p:pic>
        <p:nvPicPr>
          <p:cNvPr id="12" name="Bild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254067" y="5885297"/>
            <a:ext cx="2937931" cy="1109771"/>
          </a:xfrm>
          <a:prstGeom prst="rect">
            <a:avLst/>
          </a:prstGeom>
        </p:spPr>
      </p:pic>
      <p:sp>
        <p:nvSpPr>
          <p:cNvPr id="7" name="Text Placeholder 2"/>
          <p:cNvSpPr>
            <a:spLocks noGrp="1"/>
          </p:cNvSpPr>
          <p:nvPr>
            <p:ph type="body" idx="1" hasCustomPrompt="1"/>
          </p:nvPr>
        </p:nvSpPr>
        <p:spPr>
          <a:xfrm>
            <a:off x="963613" y="4423835"/>
            <a:ext cx="10363200" cy="1221999"/>
          </a:xfrm>
          <a:noFill/>
        </p:spPr>
        <p:txBody>
          <a:bodyPr anchor="t" anchorCtr="0"/>
          <a:lstStyle>
            <a:lvl1pPr marL="0" indent="0">
              <a:buNone/>
              <a:defRPr sz="2400" b="0" i="1" baseline="0">
                <a:solidFill>
                  <a:schemeClr val="bg1"/>
                </a:solidFill>
                <a:latin typeface="+mj-lt"/>
                <a:ea typeface="Georgia" charset="0"/>
                <a:cs typeface="Georgia"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CH" dirty="0"/>
              <a:t>CLICK TO ADD SUBTITLE</a:t>
            </a:r>
            <a:endParaRPr lang="en-US" dirty="0"/>
          </a:p>
        </p:txBody>
      </p:sp>
      <p:sp>
        <p:nvSpPr>
          <p:cNvPr id="8" name="Title 1"/>
          <p:cNvSpPr>
            <a:spLocks noGrp="1"/>
          </p:cNvSpPr>
          <p:nvPr>
            <p:ph type="title" hasCustomPrompt="1"/>
          </p:nvPr>
        </p:nvSpPr>
        <p:spPr>
          <a:xfrm>
            <a:off x="963613" y="2906713"/>
            <a:ext cx="10363200" cy="1500188"/>
          </a:xfrm>
          <a:noFill/>
        </p:spPr>
        <p:txBody>
          <a:bodyPr anchor="b" anchorCtr="0"/>
          <a:lstStyle>
            <a:lvl1pPr algn="l">
              <a:defRPr sz="3733" b="1" i="0" cap="none" baseline="0">
                <a:solidFill>
                  <a:schemeClr val="bg1"/>
                </a:solidFill>
                <a:latin typeface="+mj-lt"/>
                <a:ea typeface="Georgia" charset="0"/>
                <a:cs typeface="Georgia" charset="0"/>
              </a:defRPr>
            </a:lvl1pPr>
          </a:lstStyle>
          <a:p>
            <a:r>
              <a:rPr lang="en-US" dirty="0"/>
              <a:t>Click to add title</a:t>
            </a:r>
            <a:endParaRPr lang="en-GB" dirty="0"/>
          </a:p>
        </p:txBody>
      </p:sp>
      <p:pic>
        <p:nvPicPr>
          <p:cNvPr id="10" name="Bild 9"/>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25172"/>
          <a:stretch/>
        </p:blipFill>
        <p:spPr>
          <a:xfrm>
            <a:off x="7900813" y="-11796"/>
            <a:ext cx="4291188" cy="1874519"/>
          </a:xfrm>
          <a:prstGeom prst="rect">
            <a:avLst/>
          </a:prstGeom>
        </p:spPr>
      </p:pic>
    </p:spTree>
    <p:extLst>
      <p:ext uri="{BB962C8B-B14F-4D97-AF65-F5344CB8AC3E}">
        <p14:creationId xmlns:p14="http://schemas.microsoft.com/office/powerpoint/2010/main" val="3642335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Fir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sz="1867"/>
            </a:lvl1pPr>
            <a:lvl2pPr>
              <a:buClr>
                <a:schemeClr val="accent1"/>
              </a:buClr>
              <a:defRPr sz="1867"/>
            </a:lvl2pPr>
            <a:lvl3pPr>
              <a:buClr>
                <a:schemeClr val="accent1"/>
              </a:buClr>
              <a:defRPr sz="1867"/>
            </a:lvl3pPr>
            <a:lvl4pPr>
              <a:buClr>
                <a:schemeClr val="accent1"/>
              </a:buClr>
              <a:defRPr sz="1867"/>
            </a:lvl4pPr>
            <a:lvl5pPr>
              <a:buClr>
                <a:schemeClr val="accent1"/>
              </a:buClr>
              <a:defRPr sz="1867"/>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7202D0CF-664C-0A4C-BD7E-20EAA7EADCC1}" type="slidenum">
              <a:rPr lang="de-DE" smtClean="0"/>
              <a:pPr/>
              <a:t>‹#›</a:t>
            </a:fld>
            <a:endParaRPr lang="de-DE"/>
          </a:p>
        </p:txBody>
      </p:sp>
      <p:sp>
        <p:nvSpPr>
          <p:cNvPr id="9" name="Text Placeholder 3"/>
          <p:cNvSpPr>
            <a:spLocks noGrp="1"/>
          </p:cNvSpPr>
          <p:nvPr>
            <p:ph type="body" sz="quarter" idx="18"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12" name="Title 12"/>
          <p:cNvSpPr>
            <a:spLocks noGrp="1"/>
          </p:cNvSpPr>
          <p:nvPr>
            <p:ph type="title" hasCustomPrompt="1"/>
          </p:nvPr>
        </p:nvSpPr>
        <p:spPr>
          <a:xfrm>
            <a:off x="517525" y="422883"/>
            <a:ext cx="9841639" cy="381000"/>
          </a:xfrm>
        </p:spPr>
        <p:txBody>
          <a:bodyPr/>
          <a:lstStyle>
            <a:lvl1pPr>
              <a:defRPr>
                <a:solidFill>
                  <a:schemeClr val="accent1"/>
                </a:solidFill>
              </a:defRPr>
            </a:lvl1pPr>
          </a:lstStyle>
          <a:p>
            <a:r>
              <a:rPr lang="en-US" dirty="0"/>
              <a:t>Click to add title</a:t>
            </a:r>
          </a:p>
        </p:txBody>
      </p:sp>
      <p:pic>
        <p:nvPicPr>
          <p:cNvPr id="10" name="Bild 9"/>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Tree>
    <p:extLst>
      <p:ext uri="{BB962C8B-B14F-4D97-AF65-F5344CB8AC3E}">
        <p14:creationId xmlns:p14="http://schemas.microsoft.com/office/powerpoint/2010/main" val="253828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s (Fire)">
    <p:spTree>
      <p:nvGrpSpPr>
        <p:cNvPr id="1" name=""/>
        <p:cNvGrpSpPr/>
        <p:nvPr/>
      </p:nvGrpSpPr>
      <p:grpSpPr>
        <a:xfrm>
          <a:off x="0" y="0"/>
          <a:ext cx="0" cy="0"/>
          <a:chOff x="0" y="0"/>
          <a:chExt cx="0" cy="0"/>
        </a:xfrm>
      </p:grpSpPr>
      <p:cxnSp>
        <p:nvCxnSpPr>
          <p:cNvPr id="8" name="Straight Connector 7"/>
          <p:cNvCxnSpPr/>
          <p:nvPr/>
        </p:nvCxnSpPr>
        <p:spPr>
          <a:xfrm>
            <a:off x="517526" y="1531413"/>
            <a:ext cx="527957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7526" y="2496164"/>
            <a:ext cx="527957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userDrawn="1">
            <p:ph type="ftr" sz="quarter" idx="18"/>
          </p:nvPr>
        </p:nvSpPr>
        <p:spPr/>
        <p:txBody>
          <a:bodyPr/>
          <a:lstStyle/>
          <a:p>
            <a:endParaRPr lang="de-DE" dirty="0"/>
          </a:p>
        </p:txBody>
      </p:sp>
      <p:sp>
        <p:nvSpPr>
          <p:cNvPr id="4" name="Foliennummernplatzhalter 3"/>
          <p:cNvSpPr>
            <a:spLocks noGrp="1"/>
          </p:cNvSpPr>
          <p:nvPr userDrawn="1">
            <p:ph type="sldNum" sz="quarter" idx="19"/>
          </p:nvPr>
        </p:nvSpPr>
        <p:spPr/>
        <p:txBody>
          <a:bodyPr/>
          <a:lstStyle/>
          <a:p>
            <a:fld id="{7202D0CF-664C-0A4C-BD7E-20EAA7EADCC1}" type="slidenum">
              <a:rPr lang="de-DE" smtClean="0"/>
              <a:pPr/>
              <a:t>‹#›</a:t>
            </a:fld>
            <a:endParaRPr lang="de-DE"/>
          </a:p>
        </p:txBody>
      </p:sp>
      <p:cxnSp>
        <p:nvCxnSpPr>
          <p:cNvPr id="24" name="Straight Connector 7"/>
          <p:cNvCxnSpPr/>
          <p:nvPr userDrawn="1"/>
        </p:nvCxnSpPr>
        <p:spPr>
          <a:xfrm>
            <a:off x="6444342" y="1531413"/>
            <a:ext cx="527957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8"/>
          <p:cNvCxnSpPr/>
          <p:nvPr userDrawn="1"/>
        </p:nvCxnSpPr>
        <p:spPr>
          <a:xfrm>
            <a:off x="6444342" y="2496164"/>
            <a:ext cx="527957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23"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20" name="Title 12"/>
          <p:cNvSpPr>
            <a:spLocks noGrp="1"/>
          </p:cNvSpPr>
          <p:nvPr>
            <p:ph type="title" hasCustomPrompt="1"/>
          </p:nvPr>
        </p:nvSpPr>
        <p:spPr>
          <a:xfrm>
            <a:off x="517525" y="422883"/>
            <a:ext cx="9841639" cy="381000"/>
          </a:xfrm>
        </p:spPr>
        <p:txBody>
          <a:bodyPr/>
          <a:lstStyle>
            <a:lvl1pPr>
              <a:defRPr>
                <a:solidFill>
                  <a:schemeClr val="accent1"/>
                </a:solidFill>
              </a:defRPr>
            </a:lvl1pPr>
          </a:lstStyle>
          <a:p>
            <a:r>
              <a:rPr lang="en-US" dirty="0"/>
              <a:t>Click to add title</a:t>
            </a:r>
          </a:p>
        </p:txBody>
      </p:sp>
      <p:pic>
        <p:nvPicPr>
          <p:cNvPr id="17" name="Bild 16"/>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
        <p:nvSpPr>
          <p:cNvPr id="21" name="Text Placeholder 26"/>
          <p:cNvSpPr>
            <a:spLocks noGrp="1"/>
          </p:cNvSpPr>
          <p:nvPr>
            <p:ph type="body" sz="quarter" idx="21" hasCustomPrompt="1"/>
          </p:nvPr>
        </p:nvSpPr>
        <p:spPr>
          <a:xfrm>
            <a:off x="6444343" y="1687703"/>
            <a:ext cx="5279572"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22" name="Text Placeholder 26"/>
          <p:cNvSpPr>
            <a:spLocks noGrp="1"/>
          </p:cNvSpPr>
          <p:nvPr>
            <p:ph type="body" sz="quarter" idx="22" hasCustomPrompt="1"/>
          </p:nvPr>
        </p:nvSpPr>
        <p:spPr>
          <a:xfrm>
            <a:off x="517526" y="1687703"/>
            <a:ext cx="5279572"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19" name="Content Placeholder 2"/>
          <p:cNvSpPr>
            <a:spLocks noGrp="1"/>
          </p:cNvSpPr>
          <p:nvPr>
            <p:ph sz="quarter" idx="34"/>
          </p:nvPr>
        </p:nvSpPr>
        <p:spPr>
          <a:xfrm>
            <a:off x="517524" y="2704911"/>
            <a:ext cx="5266872" cy="3364035"/>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p:cNvSpPr>
            <a:spLocks noGrp="1"/>
          </p:cNvSpPr>
          <p:nvPr>
            <p:ph sz="quarter" idx="35"/>
          </p:nvPr>
        </p:nvSpPr>
        <p:spPr>
          <a:xfrm>
            <a:off x="6450692" y="2704911"/>
            <a:ext cx="5266872" cy="3364035"/>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048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s (Fire)">
    <p:spTree>
      <p:nvGrpSpPr>
        <p:cNvPr id="1" name=""/>
        <p:cNvGrpSpPr/>
        <p:nvPr/>
      </p:nvGrpSpPr>
      <p:grpSpPr>
        <a:xfrm>
          <a:off x="0" y="0"/>
          <a:ext cx="0" cy="0"/>
          <a:chOff x="0" y="0"/>
          <a:chExt cx="0" cy="0"/>
        </a:xfrm>
      </p:grpSpPr>
      <p:cxnSp>
        <p:nvCxnSpPr>
          <p:cNvPr id="8" name="Straight Connector 7"/>
          <p:cNvCxnSpPr/>
          <p:nvPr/>
        </p:nvCxnSpPr>
        <p:spPr>
          <a:xfrm>
            <a:off x="530226" y="1531413"/>
            <a:ext cx="3355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0226" y="2496164"/>
            <a:ext cx="3355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7"/>
          <p:cNvCxnSpPr/>
          <p:nvPr userDrawn="1"/>
        </p:nvCxnSpPr>
        <p:spPr>
          <a:xfrm>
            <a:off x="4449082" y="1531413"/>
            <a:ext cx="3355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8"/>
          <p:cNvCxnSpPr/>
          <p:nvPr userDrawn="1"/>
        </p:nvCxnSpPr>
        <p:spPr>
          <a:xfrm>
            <a:off x="4449082" y="2496164"/>
            <a:ext cx="3355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7"/>
          <p:cNvCxnSpPr/>
          <p:nvPr userDrawn="1"/>
        </p:nvCxnSpPr>
        <p:spPr>
          <a:xfrm>
            <a:off x="8367939" y="1531413"/>
            <a:ext cx="3355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8"/>
          <p:cNvCxnSpPr/>
          <p:nvPr userDrawn="1"/>
        </p:nvCxnSpPr>
        <p:spPr>
          <a:xfrm>
            <a:off x="8367939" y="2496164"/>
            <a:ext cx="33559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ußzeilenplatzhalter 5"/>
          <p:cNvSpPr>
            <a:spLocks noGrp="1"/>
          </p:cNvSpPr>
          <p:nvPr>
            <p:ph type="ftr" sz="quarter" idx="30"/>
          </p:nvPr>
        </p:nvSpPr>
        <p:spPr/>
        <p:txBody>
          <a:bodyPr/>
          <a:lstStyle/>
          <a:p>
            <a:endParaRPr lang="de-DE" dirty="0"/>
          </a:p>
        </p:txBody>
      </p:sp>
      <p:sp>
        <p:nvSpPr>
          <p:cNvPr id="7" name="Foliennummernplatzhalter 6"/>
          <p:cNvSpPr>
            <a:spLocks noGrp="1"/>
          </p:cNvSpPr>
          <p:nvPr>
            <p:ph type="sldNum" sz="quarter" idx="31"/>
          </p:nvPr>
        </p:nvSpPr>
        <p:spPr/>
        <p:txBody>
          <a:bodyPr/>
          <a:lstStyle/>
          <a:p>
            <a:fld id="{7202D0CF-664C-0A4C-BD7E-20EAA7EADCC1}" type="slidenum">
              <a:rPr lang="de-DE" smtClean="0"/>
              <a:pPr/>
              <a:t>‹#›</a:t>
            </a:fld>
            <a:endParaRPr lang="de-DE"/>
          </a:p>
        </p:txBody>
      </p:sp>
      <p:sp>
        <p:nvSpPr>
          <p:cNvPr id="20" name="Text Placeholder 3"/>
          <p:cNvSpPr>
            <a:spLocks noGrp="1"/>
          </p:cNvSpPr>
          <p:nvPr>
            <p:ph type="body" sz="quarter" idx="18"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21" name="Title 12"/>
          <p:cNvSpPr>
            <a:spLocks noGrp="1"/>
          </p:cNvSpPr>
          <p:nvPr>
            <p:ph type="title" hasCustomPrompt="1"/>
          </p:nvPr>
        </p:nvSpPr>
        <p:spPr>
          <a:xfrm>
            <a:off x="517525" y="422883"/>
            <a:ext cx="9841639" cy="381000"/>
          </a:xfrm>
        </p:spPr>
        <p:txBody>
          <a:bodyPr/>
          <a:lstStyle>
            <a:lvl1pPr>
              <a:defRPr>
                <a:solidFill>
                  <a:schemeClr val="accent1"/>
                </a:solidFill>
              </a:defRPr>
            </a:lvl1pPr>
          </a:lstStyle>
          <a:p>
            <a:r>
              <a:rPr lang="en-US" dirty="0"/>
              <a:t>Click to add title</a:t>
            </a:r>
          </a:p>
        </p:txBody>
      </p:sp>
      <p:pic>
        <p:nvPicPr>
          <p:cNvPr id="22" name="Bild 21"/>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
        <p:nvSpPr>
          <p:cNvPr id="26" name="Text Placeholder 26"/>
          <p:cNvSpPr>
            <a:spLocks noGrp="1"/>
          </p:cNvSpPr>
          <p:nvPr>
            <p:ph type="body" sz="quarter" idx="11" hasCustomPrompt="1"/>
          </p:nvPr>
        </p:nvSpPr>
        <p:spPr>
          <a:xfrm>
            <a:off x="530226" y="1687703"/>
            <a:ext cx="3355975"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27" name="Text Placeholder 26"/>
          <p:cNvSpPr>
            <a:spLocks noGrp="1"/>
          </p:cNvSpPr>
          <p:nvPr>
            <p:ph type="body" sz="quarter" idx="27" hasCustomPrompt="1"/>
          </p:nvPr>
        </p:nvSpPr>
        <p:spPr>
          <a:xfrm>
            <a:off x="4449082" y="1687703"/>
            <a:ext cx="3355975"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28" name="Text Placeholder 26"/>
          <p:cNvSpPr>
            <a:spLocks noGrp="1"/>
          </p:cNvSpPr>
          <p:nvPr>
            <p:ph type="body" sz="quarter" idx="28" hasCustomPrompt="1"/>
          </p:nvPr>
        </p:nvSpPr>
        <p:spPr>
          <a:xfrm>
            <a:off x="8367939" y="1687703"/>
            <a:ext cx="3355975"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19" name="Content Placeholder 2"/>
          <p:cNvSpPr>
            <a:spLocks noGrp="1"/>
          </p:cNvSpPr>
          <p:nvPr>
            <p:ph sz="quarter" idx="34"/>
          </p:nvPr>
        </p:nvSpPr>
        <p:spPr>
          <a:xfrm>
            <a:off x="517525" y="2704911"/>
            <a:ext cx="3368676" cy="3364035"/>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p:cNvSpPr>
            <a:spLocks noGrp="1"/>
          </p:cNvSpPr>
          <p:nvPr>
            <p:ph sz="quarter" idx="35"/>
          </p:nvPr>
        </p:nvSpPr>
        <p:spPr>
          <a:xfrm>
            <a:off x="4436381" y="2704911"/>
            <a:ext cx="3368676" cy="3364035"/>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p:cNvSpPr>
            <a:spLocks noGrp="1"/>
          </p:cNvSpPr>
          <p:nvPr>
            <p:ph sz="quarter" idx="36"/>
          </p:nvPr>
        </p:nvSpPr>
        <p:spPr>
          <a:xfrm>
            <a:off x="8367939" y="2704911"/>
            <a:ext cx="3368676" cy="3364035"/>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927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s (Fire)">
    <p:spTree>
      <p:nvGrpSpPr>
        <p:cNvPr id="1" name=""/>
        <p:cNvGrpSpPr/>
        <p:nvPr/>
      </p:nvGrpSpPr>
      <p:grpSpPr>
        <a:xfrm>
          <a:off x="0" y="0"/>
          <a:ext cx="0" cy="0"/>
          <a:chOff x="0" y="0"/>
          <a:chExt cx="0" cy="0"/>
        </a:xfrm>
      </p:grpSpPr>
      <p:cxnSp>
        <p:nvCxnSpPr>
          <p:cNvPr id="8" name="Straight Connector 7"/>
          <p:cNvCxnSpPr/>
          <p:nvPr/>
        </p:nvCxnSpPr>
        <p:spPr>
          <a:xfrm>
            <a:off x="517526" y="1531413"/>
            <a:ext cx="243250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7526" y="2496164"/>
            <a:ext cx="243250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userDrawn="1">
            <p:ph type="ftr" sz="quarter" idx="18"/>
          </p:nvPr>
        </p:nvSpPr>
        <p:spPr/>
        <p:txBody>
          <a:bodyPr/>
          <a:lstStyle/>
          <a:p>
            <a:endParaRPr lang="de-DE" dirty="0"/>
          </a:p>
        </p:txBody>
      </p:sp>
      <p:sp>
        <p:nvSpPr>
          <p:cNvPr id="4" name="Foliennummernplatzhalter 3"/>
          <p:cNvSpPr>
            <a:spLocks noGrp="1"/>
          </p:cNvSpPr>
          <p:nvPr userDrawn="1">
            <p:ph type="sldNum" sz="quarter" idx="19"/>
          </p:nvPr>
        </p:nvSpPr>
        <p:spPr/>
        <p:txBody>
          <a:bodyPr/>
          <a:lstStyle/>
          <a:p>
            <a:fld id="{7202D0CF-664C-0A4C-BD7E-20EAA7EADCC1}" type="slidenum">
              <a:rPr lang="de-DE" smtClean="0"/>
              <a:pPr/>
              <a:t>‹#›</a:t>
            </a:fld>
            <a:endParaRPr lang="de-DE"/>
          </a:p>
        </p:txBody>
      </p:sp>
      <p:cxnSp>
        <p:nvCxnSpPr>
          <p:cNvPr id="29" name="Straight Connector 7"/>
          <p:cNvCxnSpPr/>
          <p:nvPr userDrawn="1"/>
        </p:nvCxnSpPr>
        <p:spPr>
          <a:xfrm>
            <a:off x="3454855" y="1531413"/>
            <a:ext cx="243250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8"/>
          <p:cNvCxnSpPr/>
          <p:nvPr userDrawn="1"/>
        </p:nvCxnSpPr>
        <p:spPr>
          <a:xfrm>
            <a:off x="3454855" y="2496164"/>
            <a:ext cx="243250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7"/>
          <p:cNvCxnSpPr/>
          <p:nvPr userDrawn="1"/>
        </p:nvCxnSpPr>
        <p:spPr>
          <a:xfrm>
            <a:off x="6379483" y="1531413"/>
            <a:ext cx="243250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8"/>
          <p:cNvCxnSpPr/>
          <p:nvPr userDrawn="1"/>
        </p:nvCxnSpPr>
        <p:spPr>
          <a:xfrm>
            <a:off x="6379483" y="2496164"/>
            <a:ext cx="243250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7"/>
          <p:cNvCxnSpPr/>
          <p:nvPr userDrawn="1"/>
        </p:nvCxnSpPr>
        <p:spPr>
          <a:xfrm>
            <a:off x="9304113" y="1531413"/>
            <a:ext cx="243250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8"/>
          <p:cNvCxnSpPr/>
          <p:nvPr userDrawn="1"/>
        </p:nvCxnSpPr>
        <p:spPr>
          <a:xfrm>
            <a:off x="9304113" y="2496164"/>
            <a:ext cx="243250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3"/>
          <p:cNvSpPr>
            <a:spLocks noGrp="1"/>
          </p:cNvSpPr>
          <p:nvPr>
            <p:ph type="body" sz="quarter" idx="29"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38" name="Title 12"/>
          <p:cNvSpPr>
            <a:spLocks noGrp="1"/>
          </p:cNvSpPr>
          <p:nvPr>
            <p:ph type="title" hasCustomPrompt="1"/>
          </p:nvPr>
        </p:nvSpPr>
        <p:spPr>
          <a:xfrm>
            <a:off x="517525" y="422883"/>
            <a:ext cx="9841639" cy="381000"/>
          </a:xfrm>
        </p:spPr>
        <p:txBody>
          <a:bodyPr/>
          <a:lstStyle>
            <a:lvl1pPr>
              <a:defRPr>
                <a:solidFill>
                  <a:schemeClr val="accent1"/>
                </a:solidFill>
              </a:defRPr>
            </a:lvl1pPr>
          </a:lstStyle>
          <a:p>
            <a:r>
              <a:rPr lang="en-US" dirty="0"/>
              <a:t>Click to add title</a:t>
            </a:r>
          </a:p>
        </p:txBody>
      </p:sp>
      <p:pic>
        <p:nvPicPr>
          <p:cNvPr id="24" name="Bild 23"/>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
        <p:nvSpPr>
          <p:cNvPr id="40" name="Text Placeholder 26"/>
          <p:cNvSpPr>
            <a:spLocks noGrp="1"/>
          </p:cNvSpPr>
          <p:nvPr>
            <p:ph type="body" sz="quarter" idx="22" hasCustomPrompt="1"/>
          </p:nvPr>
        </p:nvSpPr>
        <p:spPr>
          <a:xfrm>
            <a:off x="517526"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41" name="Text Placeholder 26"/>
          <p:cNvSpPr>
            <a:spLocks noGrp="1"/>
          </p:cNvSpPr>
          <p:nvPr>
            <p:ph type="body" sz="quarter" idx="26" hasCustomPrompt="1"/>
          </p:nvPr>
        </p:nvSpPr>
        <p:spPr>
          <a:xfrm>
            <a:off x="3454855"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42" name="Text Placeholder 26"/>
          <p:cNvSpPr>
            <a:spLocks noGrp="1"/>
          </p:cNvSpPr>
          <p:nvPr>
            <p:ph type="body" sz="quarter" idx="27" hasCustomPrompt="1"/>
          </p:nvPr>
        </p:nvSpPr>
        <p:spPr>
          <a:xfrm>
            <a:off x="6379483"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43" name="Text Placeholder 26"/>
          <p:cNvSpPr>
            <a:spLocks noGrp="1"/>
          </p:cNvSpPr>
          <p:nvPr>
            <p:ph type="body" sz="quarter" idx="28" hasCustomPrompt="1"/>
          </p:nvPr>
        </p:nvSpPr>
        <p:spPr>
          <a:xfrm>
            <a:off x="9304113"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27" name="Content Placeholder 2"/>
          <p:cNvSpPr>
            <a:spLocks noGrp="1"/>
          </p:cNvSpPr>
          <p:nvPr>
            <p:ph sz="quarter" idx="34"/>
          </p:nvPr>
        </p:nvSpPr>
        <p:spPr>
          <a:xfrm>
            <a:off x="517525" y="2704911"/>
            <a:ext cx="2432504" cy="3364035"/>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2"/>
          <p:cNvSpPr>
            <a:spLocks noGrp="1"/>
          </p:cNvSpPr>
          <p:nvPr>
            <p:ph sz="quarter" idx="35"/>
          </p:nvPr>
        </p:nvSpPr>
        <p:spPr>
          <a:xfrm>
            <a:off x="3460499" y="2704721"/>
            <a:ext cx="2432504" cy="3364035"/>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2"/>
          <p:cNvSpPr>
            <a:spLocks noGrp="1"/>
          </p:cNvSpPr>
          <p:nvPr>
            <p:ph sz="quarter" idx="36"/>
          </p:nvPr>
        </p:nvSpPr>
        <p:spPr>
          <a:xfrm>
            <a:off x="6379483" y="2717421"/>
            <a:ext cx="2432504" cy="3364035"/>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Content Placeholder 2"/>
          <p:cNvSpPr>
            <a:spLocks noGrp="1"/>
          </p:cNvSpPr>
          <p:nvPr>
            <p:ph sz="quarter" idx="37"/>
          </p:nvPr>
        </p:nvSpPr>
        <p:spPr>
          <a:xfrm>
            <a:off x="9304112" y="2717421"/>
            <a:ext cx="2432504" cy="3364035"/>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5958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1-3 (Fire)">
    <p:spTree>
      <p:nvGrpSpPr>
        <p:cNvPr id="1" name=""/>
        <p:cNvGrpSpPr/>
        <p:nvPr/>
      </p:nvGrpSpPr>
      <p:grpSpPr>
        <a:xfrm>
          <a:off x="0" y="0"/>
          <a:ext cx="0" cy="0"/>
          <a:chOff x="0" y="0"/>
          <a:chExt cx="0" cy="0"/>
        </a:xfrm>
      </p:grpSpPr>
      <p:sp>
        <p:nvSpPr>
          <p:cNvPr id="6" name="Fußzeilenplatzhalter 5"/>
          <p:cNvSpPr>
            <a:spLocks noGrp="1"/>
          </p:cNvSpPr>
          <p:nvPr userDrawn="1">
            <p:ph type="ftr" sz="quarter" idx="17"/>
          </p:nvPr>
        </p:nvSpPr>
        <p:spPr/>
        <p:txBody>
          <a:bodyPr/>
          <a:lstStyle/>
          <a:p>
            <a:endParaRPr lang="de-DE" dirty="0"/>
          </a:p>
        </p:txBody>
      </p:sp>
      <p:sp>
        <p:nvSpPr>
          <p:cNvPr id="8" name="Foliennummernplatzhalter 7"/>
          <p:cNvSpPr>
            <a:spLocks noGrp="1"/>
          </p:cNvSpPr>
          <p:nvPr userDrawn="1">
            <p:ph type="sldNum" sz="quarter" idx="18"/>
          </p:nvPr>
        </p:nvSpPr>
        <p:spPr/>
        <p:txBody>
          <a:bodyPr/>
          <a:lstStyle/>
          <a:p>
            <a:fld id="{7202D0CF-664C-0A4C-BD7E-20EAA7EADCC1}" type="slidenum">
              <a:rPr lang="de-DE" smtClean="0"/>
              <a:pPr/>
              <a:t>‹#›</a:t>
            </a:fld>
            <a:endParaRPr lang="de-DE"/>
          </a:p>
        </p:txBody>
      </p:sp>
      <p:sp>
        <p:nvSpPr>
          <p:cNvPr id="29" name="Content Placeholder 2"/>
          <p:cNvSpPr>
            <a:spLocks noGrp="1"/>
          </p:cNvSpPr>
          <p:nvPr>
            <p:ph sz="half" idx="1"/>
          </p:nvPr>
        </p:nvSpPr>
        <p:spPr>
          <a:xfrm>
            <a:off x="530226" y="1371603"/>
            <a:ext cx="5492751" cy="4798611"/>
          </a:xfrm>
        </p:spPr>
        <p:txBody>
          <a:bodyPr/>
          <a:lstStyle>
            <a:lvl1pPr>
              <a:buClr>
                <a:schemeClr val="accent1"/>
              </a:buClr>
              <a:defRPr sz="1867">
                <a:latin typeface="+mn-lt"/>
                <a:ea typeface="Arial" charset="0"/>
                <a:cs typeface="Arial" charset="0"/>
              </a:defRPr>
            </a:lvl1pPr>
            <a:lvl2pPr>
              <a:buClr>
                <a:schemeClr val="accent1"/>
              </a:buClr>
              <a:defRPr sz="1867">
                <a:latin typeface="+mn-lt"/>
                <a:ea typeface="Arial" charset="0"/>
                <a:cs typeface="Arial" charset="0"/>
              </a:defRPr>
            </a:lvl2pPr>
            <a:lvl3pPr>
              <a:buClr>
                <a:schemeClr val="accent1"/>
              </a:buClr>
              <a:defRPr sz="1867">
                <a:latin typeface="+mn-lt"/>
                <a:ea typeface="Arial" charset="0"/>
                <a:cs typeface="Arial" charset="0"/>
              </a:defRPr>
            </a:lvl3pPr>
            <a:lvl4pPr>
              <a:buClr>
                <a:schemeClr val="accent1"/>
              </a:buClr>
              <a:defRPr sz="1867">
                <a:latin typeface="+mn-lt"/>
                <a:ea typeface="Arial" charset="0"/>
                <a:cs typeface="Arial" charset="0"/>
              </a:defRPr>
            </a:lvl4pPr>
            <a:lvl5pPr>
              <a:buClr>
                <a:schemeClr val="accent1"/>
              </a:buClr>
              <a:defRPr sz="1867">
                <a:latin typeface="+mn-lt"/>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Box 5"/>
          <p:cNvSpPr txBox="1"/>
          <p:nvPr userDrawn="1"/>
        </p:nvSpPr>
        <p:spPr>
          <a:xfrm>
            <a:off x="6600147" y="1653069"/>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1"/>
                </a:solidFill>
                <a:latin typeface="+mj-lt"/>
                <a:ea typeface="Georgia" charset="0"/>
                <a:cs typeface="Georgia" charset="0"/>
              </a:rPr>
              <a:t>1</a:t>
            </a:r>
          </a:p>
        </p:txBody>
      </p:sp>
      <p:sp>
        <p:nvSpPr>
          <p:cNvPr id="31" name="Oval 30"/>
          <p:cNvSpPr/>
          <p:nvPr userDrawn="1"/>
        </p:nvSpPr>
        <p:spPr>
          <a:xfrm>
            <a:off x="6600145" y="1671173"/>
            <a:ext cx="707136" cy="70713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32" name="Content Placeholder 3"/>
          <p:cNvSpPr>
            <a:spLocks noGrp="1"/>
          </p:cNvSpPr>
          <p:nvPr>
            <p:ph sz="half" idx="13" hasCustomPrompt="1"/>
          </p:nvPr>
        </p:nvSpPr>
        <p:spPr>
          <a:xfrm>
            <a:off x="7595219" y="1371601"/>
            <a:ext cx="3836599" cy="1306284"/>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33" name="TextBox 5"/>
          <p:cNvSpPr txBox="1"/>
          <p:nvPr userDrawn="1"/>
        </p:nvSpPr>
        <p:spPr>
          <a:xfrm>
            <a:off x="6600147" y="3377177"/>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1"/>
                </a:solidFill>
                <a:latin typeface="+mj-lt"/>
                <a:ea typeface="Georgia" charset="0"/>
                <a:cs typeface="Georgia" charset="0"/>
              </a:rPr>
              <a:t>2</a:t>
            </a:r>
          </a:p>
        </p:txBody>
      </p:sp>
      <p:sp>
        <p:nvSpPr>
          <p:cNvPr id="34" name="Oval 33"/>
          <p:cNvSpPr/>
          <p:nvPr userDrawn="1"/>
        </p:nvSpPr>
        <p:spPr>
          <a:xfrm>
            <a:off x="6600145" y="3395281"/>
            <a:ext cx="707136" cy="70713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35" name="TextBox 5"/>
          <p:cNvSpPr txBox="1"/>
          <p:nvPr userDrawn="1"/>
        </p:nvSpPr>
        <p:spPr>
          <a:xfrm>
            <a:off x="6600147" y="5145398"/>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1"/>
                </a:solidFill>
                <a:latin typeface="+mj-lt"/>
                <a:ea typeface="Georgia" charset="0"/>
                <a:cs typeface="Georgia" charset="0"/>
              </a:rPr>
              <a:t>3</a:t>
            </a:r>
          </a:p>
        </p:txBody>
      </p:sp>
      <p:sp>
        <p:nvSpPr>
          <p:cNvPr id="36" name="Oval 35"/>
          <p:cNvSpPr/>
          <p:nvPr userDrawn="1"/>
        </p:nvSpPr>
        <p:spPr>
          <a:xfrm>
            <a:off x="6600145" y="5163503"/>
            <a:ext cx="707136" cy="70713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37" name="Content Placeholder 3"/>
          <p:cNvSpPr>
            <a:spLocks noGrp="1"/>
          </p:cNvSpPr>
          <p:nvPr>
            <p:ph sz="half" idx="14" hasCustomPrompt="1"/>
          </p:nvPr>
        </p:nvSpPr>
        <p:spPr>
          <a:xfrm>
            <a:off x="7595219" y="4863930"/>
            <a:ext cx="3836599" cy="1306284"/>
          </a:xfrm>
        </p:spPr>
        <p:txBody>
          <a:bodyPr anchor="ctr" anchorCtr="0"/>
          <a:lstStyle>
            <a:lvl1pPr marL="0" indent="0">
              <a:buNone/>
              <a:defRPr sz="1467"/>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38" name="Content Placeholder 3"/>
          <p:cNvSpPr>
            <a:spLocks noGrp="1"/>
          </p:cNvSpPr>
          <p:nvPr>
            <p:ph sz="half" idx="15" hasCustomPrompt="1"/>
          </p:nvPr>
        </p:nvSpPr>
        <p:spPr>
          <a:xfrm>
            <a:off x="7595219" y="3095709"/>
            <a:ext cx="3836599" cy="1306284"/>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19" name="Text Placeholder 3"/>
          <p:cNvSpPr>
            <a:spLocks noGrp="1"/>
          </p:cNvSpPr>
          <p:nvPr>
            <p:ph type="body" sz="quarter" idx="19"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21" name="Title 12"/>
          <p:cNvSpPr>
            <a:spLocks noGrp="1"/>
          </p:cNvSpPr>
          <p:nvPr>
            <p:ph type="title" hasCustomPrompt="1"/>
          </p:nvPr>
        </p:nvSpPr>
        <p:spPr>
          <a:xfrm>
            <a:off x="517525" y="422883"/>
            <a:ext cx="9841639" cy="381000"/>
          </a:xfrm>
        </p:spPr>
        <p:txBody>
          <a:bodyPr/>
          <a:lstStyle>
            <a:lvl1pPr>
              <a:defRPr>
                <a:solidFill>
                  <a:schemeClr val="accent1"/>
                </a:solidFill>
              </a:defRPr>
            </a:lvl1pPr>
          </a:lstStyle>
          <a:p>
            <a:r>
              <a:rPr lang="en-US" dirty="0"/>
              <a:t>Click to add title</a:t>
            </a:r>
          </a:p>
        </p:txBody>
      </p:sp>
      <p:pic>
        <p:nvPicPr>
          <p:cNvPr id="18" name="Bild 17"/>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Tree>
    <p:extLst>
      <p:ext uri="{BB962C8B-B14F-4D97-AF65-F5344CB8AC3E}">
        <p14:creationId xmlns:p14="http://schemas.microsoft.com/office/powerpoint/2010/main" val="2582083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1-5 (Fire)">
    <p:spTree>
      <p:nvGrpSpPr>
        <p:cNvPr id="1" name=""/>
        <p:cNvGrpSpPr/>
        <p:nvPr/>
      </p:nvGrpSpPr>
      <p:grpSpPr>
        <a:xfrm>
          <a:off x="0" y="0"/>
          <a:ext cx="0" cy="0"/>
          <a:chOff x="0" y="0"/>
          <a:chExt cx="0" cy="0"/>
        </a:xfrm>
      </p:grpSpPr>
      <p:sp>
        <p:nvSpPr>
          <p:cNvPr id="9" name="Fußzeilenplatzhalter 8"/>
          <p:cNvSpPr>
            <a:spLocks noGrp="1"/>
          </p:cNvSpPr>
          <p:nvPr userDrawn="1">
            <p:ph type="ftr" sz="quarter" idx="19"/>
          </p:nvPr>
        </p:nvSpPr>
        <p:spPr/>
        <p:txBody>
          <a:bodyPr/>
          <a:lstStyle/>
          <a:p>
            <a:endParaRPr lang="de-DE" dirty="0"/>
          </a:p>
        </p:txBody>
      </p:sp>
      <p:sp>
        <p:nvSpPr>
          <p:cNvPr id="10" name="Foliennummernplatzhalter 9"/>
          <p:cNvSpPr>
            <a:spLocks noGrp="1"/>
          </p:cNvSpPr>
          <p:nvPr userDrawn="1">
            <p:ph type="sldNum" sz="quarter" idx="20"/>
          </p:nvPr>
        </p:nvSpPr>
        <p:spPr/>
        <p:txBody>
          <a:bodyPr/>
          <a:lstStyle/>
          <a:p>
            <a:fld id="{7202D0CF-664C-0A4C-BD7E-20EAA7EADCC1}" type="slidenum">
              <a:rPr lang="de-DE" smtClean="0"/>
              <a:pPr/>
              <a:t>‹#›</a:t>
            </a:fld>
            <a:endParaRPr lang="de-DE"/>
          </a:p>
        </p:txBody>
      </p:sp>
      <p:sp>
        <p:nvSpPr>
          <p:cNvPr id="37" name="TextBox 5"/>
          <p:cNvSpPr txBox="1"/>
          <p:nvPr userDrawn="1"/>
        </p:nvSpPr>
        <p:spPr>
          <a:xfrm>
            <a:off x="6600147" y="1500353"/>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1"/>
                </a:solidFill>
                <a:latin typeface="+mj-lt"/>
                <a:ea typeface="Georgia" charset="0"/>
                <a:cs typeface="Georgia" charset="0"/>
              </a:rPr>
              <a:t>1</a:t>
            </a:r>
          </a:p>
        </p:txBody>
      </p:sp>
      <p:sp>
        <p:nvSpPr>
          <p:cNvPr id="38" name="Oval 37"/>
          <p:cNvSpPr/>
          <p:nvPr userDrawn="1"/>
        </p:nvSpPr>
        <p:spPr>
          <a:xfrm>
            <a:off x="6600145" y="1518457"/>
            <a:ext cx="707136" cy="70713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39" name="Content Placeholder 3"/>
          <p:cNvSpPr>
            <a:spLocks noGrp="1"/>
          </p:cNvSpPr>
          <p:nvPr userDrawn="1">
            <p:ph sz="half" idx="13" hasCustomPrompt="1"/>
          </p:nvPr>
        </p:nvSpPr>
        <p:spPr>
          <a:xfrm>
            <a:off x="7595219" y="1518457"/>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41" name="TextBox 5"/>
          <p:cNvSpPr txBox="1"/>
          <p:nvPr userDrawn="1"/>
        </p:nvSpPr>
        <p:spPr>
          <a:xfrm>
            <a:off x="6600147" y="2486508"/>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1"/>
                </a:solidFill>
                <a:latin typeface="+mj-lt"/>
                <a:ea typeface="Georgia" charset="0"/>
                <a:cs typeface="Georgia" charset="0"/>
              </a:rPr>
              <a:t>2</a:t>
            </a:r>
          </a:p>
        </p:txBody>
      </p:sp>
      <p:sp>
        <p:nvSpPr>
          <p:cNvPr id="42" name="Oval 41"/>
          <p:cNvSpPr/>
          <p:nvPr userDrawn="1"/>
        </p:nvSpPr>
        <p:spPr>
          <a:xfrm>
            <a:off x="6600145" y="2504612"/>
            <a:ext cx="707136" cy="70713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44" name="TextBox 5"/>
          <p:cNvSpPr txBox="1"/>
          <p:nvPr userDrawn="1"/>
        </p:nvSpPr>
        <p:spPr>
          <a:xfrm>
            <a:off x="6600147" y="3472662"/>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1"/>
                </a:solidFill>
                <a:latin typeface="+mj-lt"/>
                <a:ea typeface="Georgia" charset="0"/>
                <a:cs typeface="Georgia" charset="0"/>
              </a:rPr>
              <a:t>3</a:t>
            </a:r>
          </a:p>
        </p:txBody>
      </p:sp>
      <p:sp>
        <p:nvSpPr>
          <p:cNvPr id="45" name="Oval 44"/>
          <p:cNvSpPr/>
          <p:nvPr userDrawn="1"/>
        </p:nvSpPr>
        <p:spPr>
          <a:xfrm>
            <a:off x="6600145" y="3490767"/>
            <a:ext cx="707136" cy="70713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46" name="Content Placeholder 3"/>
          <p:cNvSpPr>
            <a:spLocks noGrp="1"/>
          </p:cNvSpPr>
          <p:nvPr userDrawn="1">
            <p:ph sz="half" idx="14" hasCustomPrompt="1"/>
          </p:nvPr>
        </p:nvSpPr>
        <p:spPr>
          <a:xfrm>
            <a:off x="7595219" y="2504612"/>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47" name="Content Placeholder 3"/>
          <p:cNvSpPr>
            <a:spLocks noGrp="1"/>
          </p:cNvSpPr>
          <p:nvPr userDrawn="1">
            <p:ph sz="half" idx="15" hasCustomPrompt="1"/>
          </p:nvPr>
        </p:nvSpPr>
        <p:spPr>
          <a:xfrm>
            <a:off x="7595219" y="3490767"/>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49" name="TextBox 5"/>
          <p:cNvSpPr txBox="1"/>
          <p:nvPr userDrawn="1"/>
        </p:nvSpPr>
        <p:spPr>
          <a:xfrm>
            <a:off x="6600147" y="4458817"/>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1"/>
                </a:solidFill>
                <a:latin typeface="+mj-lt"/>
                <a:ea typeface="Georgia" charset="0"/>
                <a:cs typeface="Georgia" charset="0"/>
              </a:rPr>
              <a:t>4</a:t>
            </a:r>
          </a:p>
        </p:txBody>
      </p:sp>
      <p:sp>
        <p:nvSpPr>
          <p:cNvPr id="50" name="Oval 49"/>
          <p:cNvSpPr/>
          <p:nvPr userDrawn="1"/>
        </p:nvSpPr>
        <p:spPr>
          <a:xfrm>
            <a:off x="6600145" y="4476921"/>
            <a:ext cx="707136" cy="70713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51" name="Content Placeholder 3"/>
          <p:cNvSpPr>
            <a:spLocks noGrp="1"/>
          </p:cNvSpPr>
          <p:nvPr userDrawn="1">
            <p:ph sz="half" idx="16" hasCustomPrompt="1"/>
          </p:nvPr>
        </p:nvSpPr>
        <p:spPr>
          <a:xfrm>
            <a:off x="7595219" y="4476921"/>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53" name="TextBox 5"/>
          <p:cNvSpPr txBox="1"/>
          <p:nvPr userDrawn="1"/>
        </p:nvSpPr>
        <p:spPr>
          <a:xfrm>
            <a:off x="6600147" y="5444973"/>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1"/>
                </a:solidFill>
                <a:latin typeface="+mj-lt"/>
                <a:ea typeface="Georgia" charset="0"/>
                <a:cs typeface="Georgia" charset="0"/>
              </a:rPr>
              <a:t>5</a:t>
            </a:r>
          </a:p>
        </p:txBody>
      </p:sp>
      <p:sp>
        <p:nvSpPr>
          <p:cNvPr id="54" name="Oval 53"/>
          <p:cNvSpPr/>
          <p:nvPr userDrawn="1"/>
        </p:nvSpPr>
        <p:spPr>
          <a:xfrm>
            <a:off x="6600145" y="5463077"/>
            <a:ext cx="707136" cy="70713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55" name="Content Placeholder 3"/>
          <p:cNvSpPr>
            <a:spLocks noGrp="1"/>
          </p:cNvSpPr>
          <p:nvPr userDrawn="1">
            <p:ph sz="half" idx="17" hasCustomPrompt="1"/>
          </p:nvPr>
        </p:nvSpPr>
        <p:spPr>
          <a:xfrm>
            <a:off x="7595219" y="5463077"/>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31" name="Text Placeholder 3"/>
          <p:cNvSpPr>
            <a:spLocks noGrp="1"/>
          </p:cNvSpPr>
          <p:nvPr userDrawn="1">
            <p:ph type="body" sz="quarter" idx="21"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32" name="Title 12"/>
          <p:cNvSpPr>
            <a:spLocks noGrp="1"/>
          </p:cNvSpPr>
          <p:nvPr userDrawn="1">
            <p:ph type="title" hasCustomPrompt="1"/>
          </p:nvPr>
        </p:nvSpPr>
        <p:spPr>
          <a:xfrm>
            <a:off x="517525" y="422883"/>
            <a:ext cx="9841639" cy="381000"/>
          </a:xfrm>
        </p:spPr>
        <p:txBody>
          <a:bodyPr/>
          <a:lstStyle>
            <a:lvl1pPr>
              <a:defRPr>
                <a:solidFill>
                  <a:schemeClr val="accent1"/>
                </a:solidFill>
              </a:defRPr>
            </a:lvl1pPr>
          </a:lstStyle>
          <a:p>
            <a:r>
              <a:rPr lang="en-US" dirty="0"/>
              <a:t>Click to add title</a:t>
            </a:r>
          </a:p>
        </p:txBody>
      </p:sp>
      <p:pic>
        <p:nvPicPr>
          <p:cNvPr id="29" name="Bild 28"/>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
        <p:nvSpPr>
          <p:cNvPr id="23" name="Content Placeholder 2"/>
          <p:cNvSpPr>
            <a:spLocks noGrp="1"/>
          </p:cNvSpPr>
          <p:nvPr>
            <p:ph sz="half" idx="1"/>
          </p:nvPr>
        </p:nvSpPr>
        <p:spPr>
          <a:xfrm>
            <a:off x="530226" y="1371603"/>
            <a:ext cx="5492751" cy="4798611"/>
          </a:xfrm>
        </p:spPr>
        <p:txBody>
          <a:bodyPr/>
          <a:lstStyle>
            <a:lvl1pPr>
              <a:buClr>
                <a:schemeClr val="accent1"/>
              </a:buClr>
              <a:defRPr sz="1867">
                <a:latin typeface="+mn-lt"/>
                <a:ea typeface="Arial" charset="0"/>
                <a:cs typeface="Arial" charset="0"/>
              </a:defRPr>
            </a:lvl1pPr>
            <a:lvl2pPr>
              <a:buClr>
                <a:schemeClr val="accent1"/>
              </a:buClr>
              <a:defRPr sz="1867">
                <a:latin typeface="+mn-lt"/>
                <a:ea typeface="Arial" charset="0"/>
                <a:cs typeface="Arial" charset="0"/>
              </a:defRPr>
            </a:lvl2pPr>
            <a:lvl3pPr>
              <a:buClr>
                <a:schemeClr val="accent1"/>
              </a:buClr>
              <a:defRPr sz="1867">
                <a:latin typeface="+mn-lt"/>
                <a:ea typeface="Arial" charset="0"/>
                <a:cs typeface="Arial" charset="0"/>
              </a:defRPr>
            </a:lvl3pPr>
            <a:lvl4pPr>
              <a:buClr>
                <a:schemeClr val="accent1"/>
              </a:buClr>
              <a:defRPr sz="1867">
                <a:latin typeface="+mn-lt"/>
                <a:ea typeface="Arial" charset="0"/>
                <a:cs typeface="Arial" charset="0"/>
              </a:defRPr>
            </a:lvl4pPr>
            <a:lvl5pPr>
              <a:buClr>
                <a:schemeClr val="accent1"/>
              </a:buClr>
              <a:defRPr sz="1867">
                <a:latin typeface="+mn-lt"/>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356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DDEA17-0154-478E-A209-EC573C5CCE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3" cy="6858000"/>
          </a:xfrm>
          <a:prstGeom prst="rect">
            <a:avLst/>
          </a:prstGeom>
        </p:spPr>
      </p:pic>
      <p:sp>
        <p:nvSpPr>
          <p:cNvPr id="6" name="Slide Number Placeholder 5">
            <a:extLst>
              <a:ext uri="{FF2B5EF4-FFF2-40B4-BE49-F238E27FC236}">
                <a16:creationId xmlns:a16="http://schemas.microsoft.com/office/drawing/2014/main" id="{4ABA6A84-F423-470D-B96C-40DD7B861EF3}"/>
              </a:ext>
            </a:extLst>
          </p:cNvPr>
          <p:cNvSpPr>
            <a:spLocks noGrp="1"/>
          </p:cNvSpPr>
          <p:nvPr>
            <p:ph type="sldNum" sz="quarter" idx="12"/>
          </p:nvPr>
        </p:nvSpPr>
        <p:spPr>
          <a:xfrm>
            <a:off x="10802679" y="6457075"/>
            <a:ext cx="1283304" cy="365125"/>
          </a:xfrm>
        </p:spPr>
        <p:txBody>
          <a:bodyPr/>
          <a:lstStyle>
            <a:lvl1pPr algn="r">
              <a:defRPr/>
            </a:lvl1pPr>
          </a:lstStyle>
          <a:p>
            <a:fld id="{A6B5D476-F8AE-4060-8938-7DF8C8BF6B6B}" type="slidenum">
              <a:rPr lang="en-GB" smtClean="0"/>
              <a:pPr/>
              <a:t>‹#›</a:t>
            </a:fld>
            <a:endParaRPr lang="en-GB"/>
          </a:p>
        </p:txBody>
      </p:sp>
      <p:sp>
        <p:nvSpPr>
          <p:cNvPr id="7" name="Text Placeholder 2"/>
          <p:cNvSpPr>
            <a:spLocks noGrp="1"/>
          </p:cNvSpPr>
          <p:nvPr>
            <p:ph type="body" sz="quarter" idx="14"/>
          </p:nvPr>
        </p:nvSpPr>
        <p:spPr>
          <a:xfrm>
            <a:off x="600001" y="1291037"/>
            <a:ext cx="10802409" cy="4584471"/>
          </a:xfrm>
          <a:prstGeom prst="rect">
            <a:avLst/>
          </a:prstGeom>
        </p:spPr>
        <p:txBody>
          <a:bodyPr/>
          <a:lstStyle>
            <a:lvl1pPr marL="228594" indent="-228594">
              <a:spcBef>
                <a:spcPts val="1600"/>
              </a:spcBef>
              <a:spcAft>
                <a:spcPts val="400"/>
              </a:spcAft>
              <a:defRPr sz="2133"/>
            </a:lvl1pPr>
            <a:lvl2pPr marL="480472" indent="-241294">
              <a:spcBef>
                <a:spcPts val="0"/>
              </a:spcBef>
              <a:spcAft>
                <a:spcPts val="400"/>
              </a:spcAft>
              <a:defRPr sz="1600"/>
            </a:lvl2pPr>
            <a:lvl3pPr marL="719649" indent="-239178">
              <a:spcBef>
                <a:spcPts val="0"/>
              </a:spcBef>
              <a:spcAft>
                <a:spcPts val="400"/>
              </a:spcAft>
              <a:defRPr sz="1467"/>
            </a:lvl3pPr>
          </a:lstStyle>
          <a:p>
            <a:pPr lvl="0"/>
            <a:r>
              <a:rPr lang="en-US" dirty="0"/>
              <a:t>Click to edit Master text styles</a:t>
            </a:r>
          </a:p>
          <a:p>
            <a:pPr lvl="1"/>
            <a:r>
              <a:rPr lang="en-US" dirty="0"/>
              <a:t>Second level</a:t>
            </a:r>
          </a:p>
          <a:p>
            <a:pPr lvl="2"/>
            <a:r>
              <a:rPr lang="en-US" dirty="0"/>
              <a:t>Third level</a:t>
            </a:r>
          </a:p>
        </p:txBody>
      </p:sp>
      <p:sp>
        <p:nvSpPr>
          <p:cNvPr id="8" name="Text Placeholder 4"/>
          <p:cNvSpPr>
            <a:spLocks noGrp="1"/>
          </p:cNvSpPr>
          <p:nvPr>
            <p:ph type="body" sz="quarter" idx="15" hasCustomPrompt="1"/>
          </p:nvPr>
        </p:nvSpPr>
        <p:spPr>
          <a:xfrm>
            <a:off x="1076934" y="6022923"/>
            <a:ext cx="4279900" cy="376767"/>
          </a:xfrm>
          <a:prstGeom prst="rect">
            <a:avLst/>
          </a:prstGeom>
        </p:spPr>
        <p:txBody>
          <a:bodyPr anchor="b"/>
          <a:lstStyle>
            <a:lvl1pPr marL="0" indent="0">
              <a:buNone/>
              <a:defRPr sz="1067"/>
            </a:lvl1pPr>
          </a:lstStyle>
          <a:p>
            <a:pPr lvl="0"/>
            <a:r>
              <a:rPr lang="en-GB" dirty="0"/>
              <a:t>References</a:t>
            </a:r>
          </a:p>
        </p:txBody>
      </p:sp>
      <p:sp>
        <p:nvSpPr>
          <p:cNvPr id="10" name="Text Placeholder 4"/>
          <p:cNvSpPr>
            <a:spLocks noGrp="1"/>
          </p:cNvSpPr>
          <p:nvPr>
            <p:ph type="body" sz="quarter" idx="16" hasCustomPrompt="1"/>
          </p:nvPr>
        </p:nvSpPr>
        <p:spPr>
          <a:xfrm>
            <a:off x="6522780" y="6016859"/>
            <a:ext cx="4060915" cy="376767"/>
          </a:xfrm>
          <a:prstGeom prst="rect">
            <a:avLst/>
          </a:prstGeom>
        </p:spPr>
        <p:txBody>
          <a:bodyPr anchor="b"/>
          <a:lstStyle>
            <a:lvl1pPr marL="0" indent="0" algn="r">
              <a:buNone/>
              <a:defRPr sz="1067"/>
            </a:lvl1pPr>
          </a:lstStyle>
          <a:p>
            <a:pPr lvl="0"/>
            <a:r>
              <a:rPr lang="en-GB" dirty="0"/>
              <a:t>Footnotes</a:t>
            </a:r>
          </a:p>
        </p:txBody>
      </p:sp>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371392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Slide Sea">
    <p:spTree>
      <p:nvGrpSpPr>
        <p:cNvPr id="1" name=""/>
        <p:cNvGrpSpPr/>
        <p:nvPr/>
      </p:nvGrpSpPr>
      <p:grpSpPr>
        <a:xfrm>
          <a:off x="0" y="0"/>
          <a:ext cx="0" cy="0"/>
          <a:chOff x="0" y="0"/>
          <a:chExt cx="0" cy="0"/>
        </a:xfrm>
      </p:grpSpPr>
      <p:sp>
        <p:nvSpPr>
          <p:cNvPr id="9" name="Rechteck 8"/>
          <p:cNvSpPr/>
          <p:nvPr userDrawn="1"/>
        </p:nvSpPr>
        <p:spPr bwMode="auto">
          <a:xfrm>
            <a:off x="0" y="1"/>
            <a:ext cx="12192000" cy="492443"/>
          </a:xfrm>
          <a:prstGeom prst="rect">
            <a:avLst/>
          </a:prstGeom>
          <a:solidFill>
            <a:schemeClr val="accent2"/>
          </a:solidFill>
          <a:ln w="127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marL="0" marR="0" indent="0" algn="l" defTabSz="1219170" rtl="0" eaLnBrk="0" fontAlgn="base" latinLnBrk="0" hangingPunct="0">
              <a:lnSpc>
                <a:spcPct val="100000"/>
              </a:lnSpc>
              <a:spcBef>
                <a:spcPct val="50000"/>
              </a:spcBef>
              <a:spcAft>
                <a:spcPct val="0"/>
              </a:spcAft>
              <a:buClrTx/>
              <a:buSzTx/>
              <a:buFontTx/>
              <a:buNone/>
              <a:tabLst/>
            </a:pPr>
            <a:endParaRPr kumimoji="0" lang="de-DE" sz="2400" b="0" i="0" u="none" strike="noStrike" cap="none" normalizeH="0" baseline="0">
              <a:ln>
                <a:noFill/>
              </a:ln>
              <a:solidFill>
                <a:schemeClr val="tx1"/>
              </a:solidFill>
              <a:effectLst/>
              <a:latin typeface="Imago" pitchFamily="2" charset="0"/>
            </a:endParaRPr>
          </a:p>
        </p:txBody>
      </p:sp>
      <p:pic>
        <p:nvPicPr>
          <p:cNvPr id="12" name="Bild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254067" y="5885297"/>
            <a:ext cx="2937931" cy="1109771"/>
          </a:xfrm>
          <a:prstGeom prst="rect">
            <a:avLst/>
          </a:prstGeom>
        </p:spPr>
      </p:pic>
      <p:sp>
        <p:nvSpPr>
          <p:cNvPr id="8" name="Text Placeholder 2"/>
          <p:cNvSpPr>
            <a:spLocks noGrp="1"/>
          </p:cNvSpPr>
          <p:nvPr>
            <p:ph type="body" idx="1" hasCustomPrompt="1"/>
          </p:nvPr>
        </p:nvSpPr>
        <p:spPr>
          <a:xfrm>
            <a:off x="963613" y="4423835"/>
            <a:ext cx="10363200" cy="1221999"/>
          </a:xfrm>
          <a:noFill/>
        </p:spPr>
        <p:txBody>
          <a:bodyPr anchor="t" anchorCtr="0"/>
          <a:lstStyle>
            <a:lvl1pPr marL="0" indent="0">
              <a:buNone/>
              <a:defRPr sz="2400" b="0" i="1" baseline="0">
                <a:solidFill>
                  <a:schemeClr val="bg1"/>
                </a:solidFill>
                <a:latin typeface="+mj-lt"/>
                <a:ea typeface="Georgia" charset="0"/>
                <a:cs typeface="Georgia"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CH" dirty="0"/>
              <a:t>CLICK TO ADD SUBTITLE</a:t>
            </a:r>
            <a:endParaRPr lang="en-US" dirty="0"/>
          </a:p>
        </p:txBody>
      </p:sp>
      <p:sp>
        <p:nvSpPr>
          <p:cNvPr id="10" name="Title 1"/>
          <p:cNvSpPr>
            <a:spLocks noGrp="1"/>
          </p:cNvSpPr>
          <p:nvPr>
            <p:ph type="title" hasCustomPrompt="1"/>
          </p:nvPr>
        </p:nvSpPr>
        <p:spPr>
          <a:xfrm>
            <a:off x="963613" y="2906713"/>
            <a:ext cx="10363200" cy="1500188"/>
          </a:xfrm>
          <a:noFill/>
        </p:spPr>
        <p:txBody>
          <a:bodyPr anchor="b" anchorCtr="0"/>
          <a:lstStyle>
            <a:lvl1pPr algn="l">
              <a:defRPr sz="3733" b="1" i="0" cap="none" baseline="0">
                <a:solidFill>
                  <a:schemeClr val="bg1"/>
                </a:solidFill>
                <a:latin typeface="+mj-lt"/>
                <a:ea typeface="Georgia" charset="0"/>
                <a:cs typeface="Georgia" charset="0"/>
              </a:defRPr>
            </a:lvl1pPr>
          </a:lstStyle>
          <a:p>
            <a:r>
              <a:rPr lang="en-US" dirty="0"/>
              <a:t>Click to add title</a:t>
            </a:r>
            <a:endParaRPr lang="en-GB" dirty="0"/>
          </a:p>
        </p:txBody>
      </p:sp>
      <p:pic>
        <p:nvPicPr>
          <p:cNvPr id="11" name="Bild 10"/>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25172"/>
          <a:stretch/>
        </p:blipFill>
        <p:spPr>
          <a:xfrm>
            <a:off x="7900813" y="-11796"/>
            <a:ext cx="4291188" cy="1874519"/>
          </a:xfrm>
          <a:prstGeom prst="rect">
            <a:avLst/>
          </a:prstGeom>
        </p:spPr>
      </p:pic>
    </p:spTree>
    <p:extLst>
      <p:ext uri="{BB962C8B-B14F-4D97-AF65-F5344CB8AC3E}">
        <p14:creationId xmlns:p14="http://schemas.microsoft.com/office/powerpoint/2010/main" val="1613985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Sea)">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2"/>
              </a:buClr>
              <a:defRPr sz="1867"/>
            </a:lvl1pPr>
            <a:lvl2pPr>
              <a:buClr>
                <a:schemeClr val="accent2"/>
              </a:buClr>
              <a:defRPr sz="1867"/>
            </a:lvl2pPr>
            <a:lvl3pPr>
              <a:buClr>
                <a:schemeClr val="accent2"/>
              </a:buClr>
              <a:defRPr sz="1867"/>
            </a:lvl3pPr>
            <a:lvl4pPr>
              <a:buClr>
                <a:schemeClr val="accent2"/>
              </a:buClr>
              <a:defRPr sz="1867"/>
            </a:lvl4pPr>
            <a:lvl5pPr>
              <a:buClr>
                <a:schemeClr val="accent2"/>
              </a:buClr>
              <a:defRPr sz="1867"/>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7202D0CF-664C-0A4C-BD7E-20EAA7EADCC1}" type="slidenum">
              <a:rPr lang="de-DE" smtClean="0"/>
              <a:pPr/>
              <a:t>‹#›</a:t>
            </a:fld>
            <a:endParaRPr lang="de-DE"/>
          </a:p>
        </p:txBody>
      </p:sp>
      <p:sp>
        <p:nvSpPr>
          <p:cNvPr id="10" name="Text Placeholder 3"/>
          <p:cNvSpPr>
            <a:spLocks noGrp="1"/>
          </p:cNvSpPr>
          <p:nvPr>
            <p:ph type="body" sz="quarter" idx="18"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12" name="Title 12"/>
          <p:cNvSpPr>
            <a:spLocks noGrp="1"/>
          </p:cNvSpPr>
          <p:nvPr>
            <p:ph type="title" hasCustomPrompt="1"/>
          </p:nvPr>
        </p:nvSpPr>
        <p:spPr>
          <a:xfrm>
            <a:off x="517525" y="422883"/>
            <a:ext cx="9841639" cy="381000"/>
          </a:xfrm>
        </p:spPr>
        <p:txBody>
          <a:bodyPr/>
          <a:lstStyle>
            <a:lvl1pPr>
              <a:defRPr>
                <a:solidFill>
                  <a:schemeClr val="accent2"/>
                </a:solidFill>
              </a:defRPr>
            </a:lvl1pPr>
          </a:lstStyle>
          <a:p>
            <a:r>
              <a:rPr lang="en-US" dirty="0"/>
              <a:t>Click to add title</a:t>
            </a:r>
          </a:p>
        </p:txBody>
      </p:sp>
      <p:pic>
        <p:nvPicPr>
          <p:cNvPr id="11" name="Bild 10"/>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Tree>
    <p:extLst>
      <p:ext uri="{BB962C8B-B14F-4D97-AF65-F5344CB8AC3E}">
        <p14:creationId xmlns:p14="http://schemas.microsoft.com/office/powerpoint/2010/main" val="4285524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umns (Sea)">
    <p:spTree>
      <p:nvGrpSpPr>
        <p:cNvPr id="1" name=""/>
        <p:cNvGrpSpPr/>
        <p:nvPr/>
      </p:nvGrpSpPr>
      <p:grpSpPr>
        <a:xfrm>
          <a:off x="0" y="0"/>
          <a:ext cx="0" cy="0"/>
          <a:chOff x="0" y="0"/>
          <a:chExt cx="0" cy="0"/>
        </a:xfrm>
      </p:grpSpPr>
      <p:cxnSp>
        <p:nvCxnSpPr>
          <p:cNvPr id="8" name="Straight Connector 7"/>
          <p:cNvCxnSpPr/>
          <p:nvPr/>
        </p:nvCxnSpPr>
        <p:spPr>
          <a:xfrm>
            <a:off x="517526" y="1531413"/>
            <a:ext cx="52795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7526" y="2496164"/>
            <a:ext cx="52795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userDrawn="1">
            <p:ph type="ftr" sz="quarter" idx="18"/>
          </p:nvPr>
        </p:nvSpPr>
        <p:spPr/>
        <p:txBody>
          <a:bodyPr/>
          <a:lstStyle/>
          <a:p>
            <a:endParaRPr lang="de-DE" dirty="0"/>
          </a:p>
        </p:txBody>
      </p:sp>
      <p:sp>
        <p:nvSpPr>
          <p:cNvPr id="4" name="Foliennummernplatzhalter 3"/>
          <p:cNvSpPr>
            <a:spLocks noGrp="1"/>
          </p:cNvSpPr>
          <p:nvPr userDrawn="1">
            <p:ph type="sldNum" sz="quarter" idx="19"/>
          </p:nvPr>
        </p:nvSpPr>
        <p:spPr/>
        <p:txBody>
          <a:bodyPr/>
          <a:lstStyle/>
          <a:p>
            <a:fld id="{7202D0CF-664C-0A4C-BD7E-20EAA7EADCC1}" type="slidenum">
              <a:rPr lang="de-DE" smtClean="0"/>
              <a:pPr/>
              <a:t>‹#›</a:t>
            </a:fld>
            <a:endParaRPr lang="de-DE"/>
          </a:p>
        </p:txBody>
      </p:sp>
      <p:cxnSp>
        <p:nvCxnSpPr>
          <p:cNvPr id="24" name="Straight Connector 7"/>
          <p:cNvCxnSpPr/>
          <p:nvPr userDrawn="1"/>
        </p:nvCxnSpPr>
        <p:spPr>
          <a:xfrm>
            <a:off x="6444342" y="1531413"/>
            <a:ext cx="527957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8"/>
          <p:cNvCxnSpPr/>
          <p:nvPr userDrawn="1"/>
        </p:nvCxnSpPr>
        <p:spPr>
          <a:xfrm>
            <a:off x="6444342" y="2496164"/>
            <a:ext cx="527957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26"/>
          <p:cNvSpPr>
            <a:spLocks noGrp="1"/>
          </p:cNvSpPr>
          <p:nvPr>
            <p:ph type="body" sz="quarter" idx="21" hasCustomPrompt="1"/>
          </p:nvPr>
        </p:nvSpPr>
        <p:spPr>
          <a:xfrm>
            <a:off x="6444343" y="1687703"/>
            <a:ext cx="5279572"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27" name="Text Placeholder 26"/>
          <p:cNvSpPr>
            <a:spLocks noGrp="1"/>
          </p:cNvSpPr>
          <p:nvPr>
            <p:ph type="body" sz="quarter" idx="22" hasCustomPrompt="1"/>
          </p:nvPr>
        </p:nvSpPr>
        <p:spPr>
          <a:xfrm>
            <a:off x="517526" y="1687703"/>
            <a:ext cx="5279572"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22" name="Text Placeholder 3"/>
          <p:cNvSpPr>
            <a:spLocks noGrp="1"/>
          </p:cNvSpPr>
          <p:nvPr>
            <p:ph type="body" sz="quarter" idx="23"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28" name="Title 12"/>
          <p:cNvSpPr>
            <a:spLocks noGrp="1"/>
          </p:cNvSpPr>
          <p:nvPr>
            <p:ph type="title" hasCustomPrompt="1"/>
          </p:nvPr>
        </p:nvSpPr>
        <p:spPr>
          <a:xfrm>
            <a:off x="517525" y="422883"/>
            <a:ext cx="9841639" cy="381000"/>
          </a:xfrm>
        </p:spPr>
        <p:txBody>
          <a:bodyPr/>
          <a:lstStyle>
            <a:lvl1pPr>
              <a:defRPr>
                <a:solidFill>
                  <a:schemeClr val="accent2"/>
                </a:solidFill>
              </a:defRPr>
            </a:lvl1pPr>
          </a:lstStyle>
          <a:p>
            <a:r>
              <a:rPr lang="en-US" dirty="0"/>
              <a:t>Click to add title</a:t>
            </a:r>
          </a:p>
        </p:txBody>
      </p:sp>
      <p:pic>
        <p:nvPicPr>
          <p:cNvPr id="16" name="Bild 15"/>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
        <p:nvSpPr>
          <p:cNvPr id="18" name="Content Placeholder 2"/>
          <p:cNvSpPr>
            <a:spLocks noGrp="1"/>
          </p:cNvSpPr>
          <p:nvPr>
            <p:ph sz="quarter" idx="34"/>
          </p:nvPr>
        </p:nvSpPr>
        <p:spPr>
          <a:xfrm>
            <a:off x="517524" y="2704911"/>
            <a:ext cx="5266872" cy="3364035"/>
          </a:xfrm>
        </p:spPr>
        <p:txBody>
          <a:bodyPr/>
          <a:lstStyle>
            <a:lvl1pPr>
              <a:buClr>
                <a:schemeClr val="accent2"/>
              </a:buClr>
              <a:defRPr sz="1600"/>
            </a:lvl1pPr>
            <a:lvl2pPr>
              <a:buClr>
                <a:schemeClr val="accent2"/>
              </a:buClr>
              <a:defRPr sz="1600"/>
            </a:lvl2pPr>
            <a:lvl3pPr>
              <a:buClr>
                <a:schemeClr val="accent2"/>
              </a:buClr>
              <a:defRPr sz="1600"/>
            </a:lvl3pPr>
            <a:lvl4pPr>
              <a:buClr>
                <a:schemeClr val="accent2"/>
              </a:buClr>
              <a:defRPr sz="1600"/>
            </a:lvl4pPr>
            <a:lvl5pPr>
              <a:buClr>
                <a:schemeClr val="accent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35"/>
          </p:nvPr>
        </p:nvSpPr>
        <p:spPr>
          <a:xfrm>
            <a:off x="6450692" y="2704911"/>
            <a:ext cx="5266872" cy="3364035"/>
          </a:xfrm>
        </p:spPr>
        <p:txBody>
          <a:bodyPr/>
          <a:lstStyle>
            <a:lvl1pPr>
              <a:buClr>
                <a:schemeClr val="accent2"/>
              </a:buClr>
              <a:defRPr sz="1600"/>
            </a:lvl1pPr>
            <a:lvl2pPr>
              <a:buClr>
                <a:schemeClr val="accent2"/>
              </a:buClr>
              <a:defRPr sz="1600"/>
            </a:lvl2pPr>
            <a:lvl3pPr>
              <a:buClr>
                <a:schemeClr val="accent2"/>
              </a:buClr>
              <a:defRPr sz="1600"/>
            </a:lvl3pPr>
            <a:lvl4pPr>
              <a:buClr>
                <a:schemeClr val="accent2"/>
              </a:buClr>
              <a:defRPr sz="1600"/>
            </a:lvl4pPr>
            <a:lvl5pPr>
              <a:buClr>
                <a:schemeClr val="accent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936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Columns (Sea)">
    <p:spTree>
      <p:nvGrpSpPr>
        <p:cNvPr id="1" name=""/>
        <p:cNvGrpSpPr/>
        <p:nvPr/>
      </p:nvGrpSpPr>
      <p:grpSpPr>
        <a:xfrm>
          <a:off x="0" y="0"/>
          <a:ext cx="0" cy="0"/>
          <a:chOff x="0" y="0"/>
          <a:chExt cx="0" cy="0"/>
        </a:xfrm>
      </p:grpSpPr>
      <p:cxnSp>
        <p:nvCxnSpPr>
          <p:cNvPr id="8" name="Straight Connector 7"/>
          <p:cNvCxnSpPr/>
          <p:nvPr/>
        </p:nvCxnSpPr>
        <p:spPr>
          <a:xfrm>
            <a:off x="530226" y="1531413"/>
            <a:ext cx="33559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0226" y="2496164"/>
            <a:ext cx="33559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7"/>
          <p:cNvCxnSpPr/>
          <p:nvPr userDrawn="1"/>
        </p:nvCxnSpPr>
        <p:spPr>
          <a:xfrm>
            <a:off x="4449082" y="1531413"/>
            <a:ext cx="33559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8"/>
          <p:cNvCxnSpPr/>
          <p:nvPr userDrawn="1"/>
        </p:nvCxnSpPr>
        <p:spPr>
          <a:xfrm>
            <a:off x="4449082" y="2496164"/>
            <a:ext cx="33559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7"/>
          <p:cNvCxnSpPr/>
          <p:nvPr userDrawn="1"/>
        </p:nvCxnSpPr>
        <p:spPr>
          <a:xfrm>
            <a:off x="8367939" y="1531413"/>
            <a:ext cx="33559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8"/>
          <p:cNvCxnSpPr/>
          <p:nvPr userDrawn="1"/>
        </p:nvCxnSpPr>
        <p:spPr>
          <a:xfrm>
            <a:off x="8367939" y="2496164"/>
            <a:ext cx="33559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Fußzeilenplatzhalter 5"/>
          <p:cNvSpPr>
            <a:spLocks noGrp="1"/>
          </p:cNvSpPr>
          <p:nvPr>
            <p:ph type="ftr" sz="quarter" idx="30"/>
          </p:nvPr>
        </p:nvSpPr>
        <p:spPr/>
        <p:txBody>
          <a:bodyPr/>
          <a:lstStyle/>
          <a:p>
            <a:endParaRPr lang="de-DE" dirty="0"/>
          </a:p>
        </p:txBody>
      </p:sp>
      <p:sp>
        <p:nvSpPr>
          <p:cNvPr id="7" name="Foliennummernplatzhalter 6"/>
          <p:cNvSpPr>
            <a:spLocks noGrp="1"/>
          </p:cNvSpPr>
          <p:nvPr>
            <p:ph type="sldNum" sz="quarter" idx="31"/>
          </p:nvPr>
        </p:nvSpPr>
        <p:spPr/>
        <p:txBody>
          <a:bodyPr/>
          <a:lstStyle/>
          <a:p>
            <a:fld id="{7202D0CF-664C-0A4C-BD7E-20EAA7EADCC1}" type="slidenum">
              <a:rPr lang="de-DE" smtClean="0"/>
              <a:pPr/>
              <a:t>‹#›</a:t>
            </a:fld>
            <a:endParaRPr lang="de-DE"/>
          </a:p>
        </p:txBody>
      </p:sp>
      <p:sp>
        <p:nvSpPr>
          <p:cNvPr id="21" name="Text Placeholder 3"/>
          <p:cNvSpPr>
            <a:spLocks noGrp="1"/>
          </p:cNvSpPr>
          <p:nvPr>
            <p:ph type="body" sz="quarter" idx="18"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24" name="Title 12"/>
          <p:cNvSpPr>
            <a:spLocks noGrp="1"/>
          </p:cNvSpPr>
          <p:nvPr>
            <p:ph type="title" hasCustomPrompt="1"/>
          </p:nvPr>
        </p:nvSpPr>
        <p:spPr>
          <a:xfrm>
            <a:off x="517525" y="422883"/>
            <a:ext cx="9841639" cy="381000"/>
          </a:xfrm>
        </p:spPr>
        <p:txBody>
          <a:bodyPr/>
          <a:lstStyle>
            <a:lvl1pPr>
              <a:defRPr>
                <a:solidFill>
                  <a:schemeClr val="accent2"/>
                </a:solidFill>
              </a:defRPr>
            </a:lvl1pPr>
          </a:lstStyle>
          <a:p>
            <a:r>
              <a:rPr lang="en-US" dirty="0"/>
              <a:t>Click to add title</a:t>
            </a:r>
          </a:p>
        </p:txBody>
      </p:sp>
      <p:pic>
        <p:nvPicPr>
          <p:cNvPr id="20" name="Bild 19"/>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
        <p:nvSpPr>
          <p:cNvPr id="26" name="Text Placeholder 26"/>
          <p:cNvSpPr>
            <a:spLocks noGrp="1"/>
          </p:cNvSpPr>
          <p:nvPr>
            <p:ph type="body" sz="quarter" idx="11" hasCustomPrompt="1"/>
          </p:nvPr>
        </p:nvSpPr>
        <p:spPr>
          <a:xfrm>
            <a:off x="530226" y="1687703"/>
            <a:ext cx="3355975"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27" name="Text Placeholder 26"/>
          <p:cNvSpPr>
            <a:spLocks noGrp="1"/>
          </p:cNvSpPr>
          <p:nvPr>
            <p:ph type="body" sz="quarter" idx="27" hasCustomPrompt="1"/>
          </p:nvPr>
        </p:nvSpPr>
        <p:spPr>
          <a:xfrm>
            <a:off x="4449082" y="1687703"/>
            <a:ext cx="3355975"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28" name="Text Placeholder 26"/>
          <p:cNvSpPr>
            <a:spLocks noGrp="1"/>
          </p:cNvSpPr>
          <p:nvPr>
            <p:ph type="body" sz="quarter" idx="28" hasCustomPrompt="1"/>
          </p:nvPr>
        </p:nvSpPr>
        <p:spPr>
          <a:xfrm>
            <a:off x="8367939" y="1687703"/>
            <a:ext cx="3355975"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19" name="Content Placeholder 2"/>
          <p:cNvSpPr>
            <a:spLocks noGrp="1"/>
          </p:cNvSpPr>
          <p:nvPr>
            <p:ph sz="quarter" idx="34"/>
          </p:nvPr>
        </p:nvSpPr>
        <p:spPr>
          <a:xfrm>
            <a:off x="517525" y="2704911"/>
            <a:ext cx="3368676" cy="3364035"/>
          </a:xfrm>
        </p:spPr>
        <p:txBody>
          <a:bodyPr/>
          <a:lstStyle>
            <a:lvl1pPr>
              <a:buClr>
                <a:schemeClr val="accent2"/>
              </a:buClr>
              <a:defRPr sz="1600"/>
            </a:lvl1pPr>
            <a:lvl2pPr>
              <a:buClr>
                <a:schemeClr val="accent2"/>
              </a:buClr>
              <a:defRPr sz="1600"/>
            </a:lvl2pPr>
            <a:lvl3pPr>
              <a:buClr>
                <a:schemeClr val="accent2"/>
              </a:buClr>
              <a:defRPr sz="1600"/>
            </a:lvl3pPr>
            <a:lvl4pPr>
              <a:buClr>
                <a:schemeClr val="accent2"/>
              </a:buClr>
              <a:defRPr sz="1600"/>
            </a:lvl4pPr>
            <a:lvl5pPr>
              <a:buClr>
                <a:schemeClr val="accent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p:cNvSpPr>
            <a:spLocks noGrp="1"/>
          </p:cNvSpPr>
          <p:nvPr>
            <p:ph sz="quarter" idx="35"/>
          </p:nvPr>
        </p:nvSpPr>
        <p:spPr>
          <a:xfrm>
            <a:off x="4436381" y="2704911"/>
            <a:ext cx="3368676" cy="3364035"/>
          </a:xfrm>
        </p:spPr>
        <p:txBody>
          <a:bodyPr/>
          <a:lstStyle>
            <a:lvl1pPr>
              <a:buClr>
                <a:schemeClr val="accent2"/>
              </a:buClr>
              <a:defRPr sz="1600"/>
            </a:lvl1pPr>
            <a:lvl2pPr>
              <a:buClr>
                <a:schemeClr val="accent2"/>
              </a:buClr>
              <a:defRPr sz="1600"/>
            </a:lvl2pPr>
            <a:lvl3pPr>
              <a:buClr>
                <a:schemeClr val="accent2"/>
              </a:buClr>
              <a:defRPr sz="1600"/>
            </a:lvl3pPr>
            <a:lvl4pPr>
              <a:buClr>
                <a:schemeClr val="accent2"/>
              </a:buClr>
              <a:defRPr sz="1600"/>
            </a:lvl4pPr>
            <a:lvl5pPr>
              <a:buClr>
                <a:schemeClr val="accent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p:cNvSpPr>
            <a:spLocks noGrp="1"/>
          </p:cNvSpPr>
          <p:nvPr>
            <p:ph sz="quarter" idx="36"/>
          </p:nvPr>
        </p:nvSpPr>
        <p:spPr>
          <a:xfrm>
            <a:off x="8367939" y="2704911"/>
            <a:ext cx="3368676" cy="3364035"/>
          </a:xfrm>
        </p:spPr>
        <p:txBody>
          <a:bodyPr/>
          <a:lstStyle>
            <a:lvl1pPr>
              <a:buClr>
                <a:schemeClr val="accent2"/>
              </a:buClr>
              <a:defRPr sz="1600"/>
            </a:lvl1pPr>
            <a:lvl2pPr>
              <a:buClr>
                <a:schemeClr val="accent2"/>
              </a:buClr>
              <a:defRPr sz="1600"/>
            </a:lvl2pPr>
            <a:lvl3pPr>
              <a:buClr>
                <a:schemeClr val="accent2"/>
              </a:buClr>
              <a:defRPr sz="1600"/>
            </a:lvl3pPr>
            <a:lvl4pPr>
              <a:buClr>
                <a:schemeClr val="accent2"/>
              </a:buClr>
              <a:defRPr sz="1600"/>
            </a:lvl4pPr>
            <a:lvl5pPr>
              <a:buClr>
                <a:schemeClr val="accent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398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Columns (Sea)">
    <p:spTree>
      <p:nvGrpSpPr>
        <p:cNvPr id="1" name=""/>
        <p:cNvGrpSpPr/>
        <p:nvPr/>
      </p:nvGrpSpPr>
      <p:grpSpPr>
        <a:xfrm>
          <a:off x="0" y="0"/>
          <a:ext cx="0" cy="0"/>
          <a:chOff x="0" y="0"/>
          <a:chExt cx="0" cy="0"/>
        </a:xfrm>
      </p:grpSpPr>
      <p:cxnSp>
        <p:nvCxnSpPr>
          <p:cNvPr id="8" name="Straight Connector 7"/>
          <p:cNvCxnSpPr/>
          <p:nvPr/>
        </p:nvCxnSpPr>
        <p:spPr>
          <a:xfrm>
            <a:off x="517526" y="1531413"/>
            <a:ext cx="243250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7526" y="2496164"/>
            <a:ext cx="243250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userDrawn="1">
            <p:ph type="ftr" sz="quarter" idx="18"/>
          </p:nvPr>
        </p:nvSpPr>
        <p:spPr/>
        <p:txBody>
          <a:bodyPr/>
          <a:lstStyle/>
          <a:p>
            <a:endParaRPr lang="de-DE" dirty="0"/>
          </a:p>
        </p:txBody>
      </p:sp>
      <p:sp>
        <p:nvSpPr>
          <p:cNvPr id="4" name="Foliennummernplatzhalter 3"/>
          <p:cNvSpPr>
            <a:spLocks noGrp="1"/>
          </p:cNvSpPr>
          <p:nvPr userDrawn="1">
            <p:ph type="sldNum" sz="quarter" idx="19"/>
          </p:nvPr>
        </p:nvSpPr>
        <p:spPr/>
        <p:txBody>
          <a:bodyPr/>
          <a:lstStyle/>
          <a:p>
            <a:fld id="{7202D0CF-664C-0A4C-BD7E-20EAA7EADCC1}" type="slidenum">
              <a:rPr lang="de-DE" smtClean="0"/>
              <a:pPr/>
              <a:t>‹#›</a:t>
            </a:fld>
            <a:endParaRPr lang="de-DE"/>
          </a:p>
        </p:txBody>
      </p:sp>
      <p:sp>
        <p:nvSpPr>
          <p:cNvPr id="27" name="Text Placeholder 26"/>
          <p:cNvSpPr>
            <a:spLocks noGrp="1"/>
          </p:cNvSpPr>
          <p:nvPr>
            <p:ph type="body" sz="quarter" idx="22" hasCustomPrompt="1"/>
          </p:nvPr>
        </p:nvSpPr>
        <p:spPr>
          <a:xfrm>
            <a:off x="517526"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cxnSp>
        <p:nvCxnSpPr>
          <p:cNvPr id="29" name="Straight Connector 7"/>
          <p:cNvCxnSpPr/>
          <p:nvPr userDrawn="1"/>
        </p:nvCxnSpPr>
        <p:spPr>
          <a:xfrm>
            <a:off x="3454855" y="1531413"/>
            <a:ext cx="243250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8"/>
          <p:cNvCxnSpPr/>
          <p:nvPr userDrawn="1"/>
        </p:nvCxnSpPr>
        <p:spPr>
          <a:xfrm>
            <a:off x="3454855" y="2496164"/>
            <a:ext cx="243250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6"/>
          <p:cNvSpPr>
            <a:spLocks noGrp="1"/>
          </p:cNvSpPr>
          <p:nvPr>
            <p:ph type="body" sz="quarter" idx="26" hasCustomPrompt="1"/>
          </p:nvPr>
        </p:nvSpPr>
        <p:spPr>
          <a:xfrm>
            <a:off x="3454855"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cxnSp>
        <p:nvCxnSpPr>
          <p:cNvPr id="32" name="Straight Connector 7"/>
          <p:cNvCxnSpPr/>
          <p:nvPr userDrawn="1"/>
        </p:nvCxnSpPr>
        <p:spPr>
          <a:xfrm>
            <a:off x="6379483" y="1531413"/>
            <a:ext cx="243250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8"/>
          <p:cNvCxnSpPr/>
          <p:nvPr userDrawn="1"/>
        </p:nvCxnSpPr>
        <p:spPr>
          <a:xfrm>
            <a:off x="6379483" y="2496164"/>
            <a:ext cx="243250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 Placeholder 26"/>
          <p:cNvSpPr>
            <a:spLocks noGrp="1"/>
          </p:cNvSpPr>
          <p:nvPr>
            <p:ph type="body" sz="quarter" idx="27" hasCustomPrompt="1"/>
          </p:nvPr>
        </p:nvSpPr>
        <p:spPr>
          <a:xfrm>
            <a:off x="6379483"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cxnSp>
        <p:nvCxnSpPr>
          <p:cNvPr id="35" name="Straight Connector 7"/>
          <p:cNvCxnSpPr/>
          <p:nvPr userDrawn="1"/>
        </p:nvCxnSpPr>
        <p:spPr>
          <a:xfrm>
            <a:off x="9304113" y="1531413"/>
            <a:ext cx="243250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8"/>
          <p:cNvCxnSpPr/>
          <p:nvPr userDrawn="1"/>
        </p:nvCxnSpPr>
        <p:spPr>
          <a:xfrm>
            <a:off x="9304113" y="2496164"/>
            <a:ext cx="243250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Text Placeholder 26"/>
          <p:cNvSpPr>
            <a:spLocks noGrp="1"/>
          </p:cNvSpPr>
          <p:nvPr>
            <p:ph type="body" sz="quarter" idx="28" hasCustomPrompt="1"/>
          </p:nvPr>
        </p:nvSpPr>
        <p:spPr>
          <a:xfrm>
            <a:off x="9304113" y="1687703"/>
            <a:ext cx="2432503" cy="653787"/>
          </a:xfrm>
          <a:prstGeom prst="rect">
            <a:avLst/>
          </a:prstGeom>
        </p:spPr>
        <p:txBody>
          <a:bodyPr lIns="0" tIns="0" rIns="0" bIns="0">
            <a:noAutofit/>
          </a:bodyPr>
          <a:lstStyle>
            <a:lvl1pPr marL="0" indent="0">
              <a:buNone/>
              <a:defRPr sz="1867" b="1" i="0" baseline="0">
                <a:solidFill>
                  <a:schemeClr val="bg2"/>
                </a:solidFill>
                <a:latin typeface="+mj-lt"/>
                <a:ea typeface="Georgia" charset="0"/>
                <a:cs typeface="Georgia" charset="0"/>
              </a:defRPr>
            </a:lvl1pPr>
            <a:lvl2pPr marL="456531" indent="0">
              <a:buNone/>
              <a:defRPr sz="2000" b="1" i="0">
                <a:solidFill>
                  <a:schemeClr val="accent1"/>
                </a:solidFill>
                <a:latin typeface="Georgia" charset="0"/>
                <a:ea typeface="Georgia" charset="0"/>
                <a:cs typeface="Georgia" charset="0"/>
              </a:defRPr>
            </a:lvl2pPr>
            <a:lvl3pPr marL="913131" indent="0">
              <a:buNone/>
              <a:defRPr sz="2000" b="1" i="0">
                <a:solidFill>
                  <a:schemeClr val="accent1"/>
                </a:solidFill>
                <a:latin typeface="Georgia" charset="0"/>
                <a:ea typeface="Georgia" charset="0"/>
                <a:cs typeface="Georgia" charset="0"/>
              </a:defRPr>
            </a:lvl3pPr>
            <a:lvl4pPr marL="1369696" indent="0">
              <a:buNone/>
              <a:defRPr sz="2000" b="1" i="0">
                <a:solidFill>
                  <a:schemeClr val="accent1"/>
                </a:solidFill>
                <a:latin typeface="Georgia" charset="0"/>
                <a:ea typeface="Georgia" charset="0"/>
                <a:cs typeface="Georgia" charset="0"/>
              </a:defRPr>
            </a:lvl4pPr>
            <a:lvl5pPr marL="1826261" indent="0">
              <a:buNone/>
              <a:defRPr sz="2000" b="1" i="0">
                <a:solidFill>
                  <a:schemeClr val="accent1"/>
                </a:solidFill>
                <a:latin typeface="Georgia" charset="0"/>
                <a:ea typeface="Georgia" charset="0"/>
                <a:cs typeface="Georgia" charset="0"/>
              </a:defRPr>
            </a:lvl5pPr>
          </a:lstStyle>
          <a:p>
            <a:pPr lvl="0"/>
            <a:r>
              <a:rPr lang="en-US" dirty="0"/>
              <a:t>Column header</a:t>
            </a:r>
          </a:p>
        </p:txBody>
      </p:sp>
      <p:sp>
        <p:nvSpPr>
          <p:cNvPr id="25" name="Text Placeholder 3"/>
          <p:cNvSpPr>
            <a:spLocks noGrp="1"/>
          </p:cNvSpPr>
          <p:nvPr>
            <p:ph type="body" sz="quarter" idx="29"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38" name="Title 12"/>
          <p:cNvSpPr>
            <a:spLocks noGrp="1"/>
          </p:cNvSpPr>
          <p:nvPr>
            <p:ph type="title" hasCustomPrompt="1"/>
          </p:nvPr>
        </p:nvSpPr>
        <p:spPr>
          <a:xfrm>
            <a:off x="517525" y="422883"/>
            <a:ext cx="9841639" cy="381000"/>
          </a:xfrm>
        </p:spPr>
        <p:txBody>
          <a:bodyPr/>
          <a:lstStyle>
            <a:lvl1pPr>
              <a:defRPr>
                <a:solidFill>
                  <a:schemeClr val="accent2"/>
                </a:solidFill>
              </a:defRPr>
            </a:lvl1pPr>
          </a:lstStyle>
          <a:p>
            <a:r>
              <a:rPr lang="en-US" dirty="0"/>
              <a:t>Click to add title</a:t>
            </a:r>
          </a:p>
        </p:txBody>
      </p:sp>
      <p:pic>
        <p:nvPicPr>
          <p:cNvPr id="24" name="Bild 23"/>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
        <p:nvSpPr>
          <p:cNvPr id="40" name="Content Placeholder 2"/>
          <p:cNvSpPr>
            <a:spLocks noGrp="1"/>
          </p:cNvSpPr>
          <p:nvPr>
            <p:ph sz="quarter" idx="34"/>
          </p:nvPr>
        </p:nvSpPr>
        <p:spPr>
          <a:xfrm>
            <a:off x="517525" y="2704911"/>
            <a:ext cx="2432504" cy="3364035"/>
          </a:xfrm>
        </p:spPr>
        <p:txBody>
          <a:bodyPr/>
          <a:lstStyle>
            <a:lvl1pPr>
              <a:buClr>
                <a:schemeClr val="accent2"/>
              </a:buClr>
              <a:defRPr sz="1600"/>
            </a:lvl1pPr>
            <a:lvl2pPr>
              <a:buClr>
                <a:schemeClr val="accent2"/>
              </a:buClr>
              <a:defRPr sz="1600"/>
            </a:lvl2pPr>
            <a:lvl3pPr>
              <a:buClr>
                <a:schemeClr val="accent2"/>
              </a:buClr>
              <a:defRPr sz="1600"/>
            </a:lvl3pPr>
            <a:lvl4pPr>
              <a:buClr>
                <a:schemeClr val="accent2"/>
              </a:buClr>
              <a:defRPr sz="1600"/>
            </a:lvl4pPr>
            <a:lvl5pPr>
              <a:buClr>
                <a:schemeClr val="accent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Content Placeholder 2"/>
          <p:cNvSpPr>
            <a:spLocks noGrp="1"/>
          </p:cNvSpPr>
          <p:nvPr>
            <p:ph sz="quarter" idx="35"/>
          </p:nvPr>
        </p:nvSpPr>
        <p:spPr>
          <a:xfrm>
            <a:off x="3460499" y="2704721"/>
            <a:ext cx="2432504" cy="3364035"/>
          </a:xfrm>
        </p:spPr>
        <p:txBody>
          <a:bodyPr/>
          <a:lstStyle>
            <a:lvl1pPr>
              <a:buClr>
                <a:schemeClr val="accent2"/>
              </a:buClr>
              <a:defRPr sz="1600"/>
            </a:lvl1pPr>
            <a:lvl2pPr>
              <a:buClr>
                <a:schemeClr val="accent2"/>
              </a:buClr>
              <a:defRPr sz="1600"/>
            </a:lvl2pPr>
            <a:lvl3pPr>
              <a:buClr>
                <a:schemeClr val="accent2"/>
              </a:buClr>
              <a:defRPr sz="1600"/>
            </a:lvl3pPr>
            <a:lvl4pPr>
              <a:buClr>
                <a:schemeClr val="accent2"/>
              </a:buClr>
              <a:defRPr sz="1600"/>
            </a:lvl4pPr>
            <a:lvl5pPr>
              <a:buClr>
                <a:schemeClr val="accent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Placeholder 2"/>
          <p:cNvSpPr>
            <a:spLocks noGrp="1"/>
          </p:cNvSpPr>
          <p:nvPr>
            <p:ph sz="quarter" idx="36"/>
          </p:nvPr>
        </p:nvSpPr>
        <p:spPr>
          <a:xfrm>
            <a:off x="6379483" y="2717421"/>
            <a:ext cx="2432504" cy="3364035"/>
          </a:xfrm>
        </p:spPr>
        <p:txBody>
          <a:bodyPr/>
          <a:lstStyle>
            <a:lvl1pPr>
              <a:buClr>
                <a:schemeClr val="accent2"/>
              </a:buClr>
              <a:defRPr sz="1600"/>
            </a:lvl1pPr>
            <a:lvl2pPr>
              <a:buClr>
                <a:schemeClr val="accent2"/>
              </a:buClr>
              <a:defRPr sz="1600"/>
            </a:lvl2pPr>
            <a:lvl3pPr>
              <a:buClr>
                <a:schemeClr val="accent2"/>
              </a:buClr>
              <a:defRPr sz="1600"/>
            </a:lvl3pPr>
            <a:lvl4pPr>
              <a:buClr>
                <a:schemeClr val="accent2"/>
              </a:buClr>
              <a:defRPr sz="1600"/>
            </a:lvl4pPr>
            <a:lvl5pPr>
              <a:buClr>
                <a:schemeClr val="accent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Content Placeholder 2"/>
          <p:cNvSpPr>
            <a:spLocks noGrp="1"/>
          </p:cNvSpPr>
          <p:nvPr>
            <p:ph sz="quarter" idx="37"/>
          </p:nvPr>
        </p:nvSpPr>
        <p:spPr>
          <a:xfrm>
            <a:off x="9304112" y="2717421"/>
            <a:ext cx="2432504" cy="3364035"/>
          </a:xfrm>
        </p:spPr>
        <p:txBody>
          <a:bodyPr/>
          <a:lstStyle>
            <a:lvl1pPr>
              <a:buClr>
                <a:schemeClr val="accent2"/>
              </a:buClr>
              <a:defRPr sz="1600"/>
            </a:lvl1pPr>
            <a:lvl2pPr>
              <a:buClr>
                <a:schemeClr val="accent2"/>
              </a:buClr>
              <a:defRPr sz="1600"/>
            </a:lvl2pPr>
            <a:lvl3pPr>
              <a:buClr>
                <a:schemeClr val="accent2"/>
              </a:buClr>
              <a:defRPr sz="1600"/>
            </a:lvl3pPr>
            <a:lvl4pPr>
              <a:buClr>
                <a:schemeClr val="accent2"/>
              </a:buClr>
              <a:defRPr sz="1600"/>
            </a:lvl4pPr>
            <a:lvl5pPr>
              <a:buClr>
                <a:schemeClr val="accent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6361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1-3 (Se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0226" y="1371603"/>
            <a:ext cx="5492751" cy="4798611"/>
          </a:xfrm>
        </p:spPr>
        <p:txBody>
          <a:bodyPr/>
          <a:lstStyle>
            <a:lvl1pPr>
              <a:buClr>
                <a:schemeClr val="accent2"/>
              </a:buClr>
              <a:defRPr sz="1867">
                <a:latin typeface="+mn-lt"/>
                <a:ea typeface="Arial" charset="0"/>
                <a:cs typeface="Arial" charset="0"/>
              </a:defRPr>
            </a:lvl1pPr>
            <a:lvl2pPr>
              <a:buClr>
                <a:schemeClr val="accent2"/>
              </a:buClr>
              <a:defRPr sz="1867">
                <a:latin typeface="+mn-lt"/>
                <a:ea typeface="Arial" charset="0"/>
                <a:cs typeface="Arial" charset="0"/>
              </a:defRPr>
            </a:lvl2pPr>
            <a:lvl3pPr>
              <a:buClr>
                <a:schemeClr val="accent2"/>
              </a:buClr>
              <a:defRPr sz="1867">
                <a:latin typeface="+mn-lt"/>
                <a:ea typeface="Arial" charset="0"/>
                <a:cs typeface="Arial" charset="0"/>
              </a:defRPr>
            </a:lvl3pPr>
            <a:lvl4pPr>
              <a:buClr>
                <a:schemeClr val="accent2"/>
              </a:buClr>
              <a:defRPr sz="1867">
                <a:latin typeface="+mn-lt"/>
                <a:ea typeface="Arial" charset="0"/>
                <a:cs typeface="Arial" charset="0"/>
              </a:defRPr>
            </a:lvl4pPr>
            <a:lvl5pPr>
              <a:buClr>
                <a:schemeClr val="accent2"/>
              </a:buClr>
              <a:defRPr sz="1867">
                <a:latin typeface="+mn-lt"/>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Box 5"/>
          <p:cNvSpPr txBox="1"/>
          <p:nvPr userDrawn="1"/>
        </p:nvSpPr>
        <p:spPr>
          <a:xfrm>
            <a:off x="6600147" y="1653069"/>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2"/>
                </a:solidFill>
                <a:latin typeface="+mn-lt"/>
                <a:ea typeface="Georgia" charset="0"/>
                <a:cs typeface="Georgia" charset="0"/>
              </a:rPr>
              <a:t>1</a:t>
            </a:r>
          </a:p>
        </p:txBody>
      </p:sp>
      <p:sp>
        <p:nvSpPr>
          <p:cNvPr id="14" name="Oval 13"/>
          <p:cNvSpPr/>
          <p:nvPr userDrawn="1"/>
        </p:nvSpPr>
        <p:spPr>
          <a:xfrm>
            <a:off x="6600145" y="1671173"/>
            <a:ext cx="707136" cy="70713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22" name="Content Placeholder 3"/>
          <p:cNvSpPr>
            <a:spLocks noGrp="1"/>
          </p:cNvSpPr>
          <p:nvPr userDrawn="1">
            <p:ph sz="half" idx="13" hasCustomPrompt="1"/>
          </p:nvPr>
        </p:nvSpPr>
        <p:spPr>
          <a:xfrm>
            <a:off x="7595219" y="1371601"/>
            <a:ext cx="3836599" cy="1306284"/>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23" name="TextBox 5"/>
          <p:cNvSpPr txBox="1"/>
          <p:nvPr userDrawn="1"/>
        </p:nvSpPr>
        <p:spPr>
          <a:xfrm>
            <a:off x="6600147" y="3377177"/>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2"/>
                </a:solidFill>
                <a:latin typeface="+mj-lt"/>
                <a:ea typeface="Georgia" charset="0"/>
                <a:cs typeface="Georgia" charset="0"/>
              </a:rPr>
              <a:t>2</a:t>
            </a:r>
          </a:p>
        </p:txBody>
      </p:sp>
      <p:sp>
        <p:nvSpPr>
          <p:cNvPr id="24" name="Oval 23"/>
          <p:cNvSpPr/>
          <p:nvPr userDrawn="1"/>
        </p:nvSpPr>
        <p:spPr>
          <a:xfrm>
            <a:off x="6600145" y="3395281"/>
            <a:ext cx="707136" cy="70713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25" name="TextBox 5"/>
          <p:cNvSpPr txBox="1"/>
          <p:nvPr userDrawn="1"/>
        </p:nvSpPr>
        <p:spPr>
          <a:xfrm>
            <a:off x="6600147" y="5145398"/>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2"/>
                </a:solidFill>
                <a:latin typeface="+mj-lt"/>
                <a:ea typeface="Georgia" charset="0"/>
                <a:cs typeface="Georgia" charset="0"/>
              </a:rPr>
              <a:t>3</a:t>
            </a:r>
          </a:p>
        </p:txBody>
      </p:sp>
      <p:sp>
        <p:nvSpPr>
          <p:cNvPr id="26" name="Oval 25"/>
          <p:cNvSpPr/>
          <p:nvPr userDrawn="1"/>
        </p:nvSpPr>
        <p:spPr>
          <a:xfrm>
            <a:off x="6600145" y="5163503"/>
            <a:ext cx="707136" cy="70713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20" name="Content Placeholder 3"/>
          <p:cNvSpPr>
            <a:spLocks noGrp="1"/>
          </p:cNvSpPr>
          <p:nvPr userDrawn="1">
            <p:ph sz="half" idx="14" hasCustomPrompt="1"/>
          </p:nvPr>
        </p:nvSpPr>
        <p:spPr>
          <a:xfrm>
            <a:off x="7595219" y="4863930"/>
            <a:ext cx="3836599" cy="1306284"/>
          </a:xfrm>
        </p:spPr>
        <p:txBody>
          <a:bodyPr anchor="ctr" anchorCtr="0"/>
          <a:lstStyle>
            <a:lvl1pPr marL="0" indent="0">
              <a:buNone/>
              <a:defRPr sz="1467"/>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21" name="Content Placeholder 3"/>
          <p:cNvSpPr>
            <a:spLocks noGrp="1"/>
          </p:cNvSpPr>
          <p:nvPr userDrawn="1">
            <p:ph sz="half" idx="15" hasCustomPrompt="1"/>
          </p:nvPr>
        </p:nvSpPr>
        <p:spPr>
          <a:xfrm>
            <a:off x="7595219" y="3095709"/>
            <a:ext cx="3836599" cy="1306284"/>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6" name="Fußzeilenplatzhalter 5"/>
          <p:cNvSpPr>
            <a:spLocks noGrp="1"/>
          </p:cNvSpPr>
          <p:nvPr userDrawn="1">
            <p:ph type="ftr" sz="quarter" idx="17"/>
          </p:nvPr>
        </p:nvSpPr>
        <p:spPr/>
        <p:txBody>
          <a:bodyPr/>
          <a:lstStyle/>
          <a:p>
            <a:endParaRPr lang="de-DE" dirty="0"/>
          </a:p>
        </p:txBody>
      </p:sp>
      <p:sp>
        <p:nvSpPr>
          <p:cNvPr id="8" name="Foliennummernplatzhalter 7"/>
          <p:cNvSpPr>
            <a:spLocks noGrp="1"/>
          </p:cNvSpPr>
          <p:nvPr userDrawn="1">
            <p:ph type="sldNum" sz="quarter" idx="18"/>
          </p:nvPr>
        </p:nvSpPr>
        <p:spPr/>
        <p:txBody>
          <a:bodyPr/>
          <a:lstStyle/>
          <a:p>
            <a:fld id="{7202D0CF-664C-0A4C-BD7E-20EAA7EADCC1}" type="slidenum">
              <a:rPr lang="de-DE" smtClean="0"/>
              <a:pPr/>
              <a:t>‹#›</a:t>
            </a:fld>
            <a:endParaRPr lang="de-DE"/>
          </a:p>
        </p:txBody>
      </p:sp>
      <p:sp>
        <p:nvSpPr>
          <p:cNvPr id="19" name="Text Placeholder 3"/>
          <p:cNvSpPr>
            <a:spLocks noGrp="1"/>
          </p:cNvSpPr>
          <p:nvPr>
            <p:ph type="body" sz="quarter" idx="19"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29" name="Title 12"/>
          <p:cNvSpPr>
            <a:spLocks noGrp="1"/>
          </p:cNvSpPr>
          <p:nvPr>
            <p:ph type="title" hasCustomPrompt="1"/>
          </p:nvPr>
        </p:nvSpPr>
        <p:spPr>
          <a:xfrm>
            <a:off x="517525" y="422883"/>
            <a:ext cx="9841639" cy="381000"/>
          </a:xfrm>
        </p:spPr>
        <p:txBody>
          <a:bodyPr/>
          <a:lstStyle>
            <a:lvl1pPr>
              <a:defRPr>
                <a:solidFill>
                  <a:schemeClr val="accent2"/>
                </a:solidFill>
              </a:defRPr>
            </a:lvl1pPr>
          </a:lstStyle>
          <a:p>
            <a:r>
              <a:rPr lang="en-US" dirty="0"/>
              <a:t>Click to add title</a:t>
            </a:r>
          </a:p>
        </p:txBody>
      </p:sp>
      <p:pic>
        <p:nvPicPr>
          <p:cNvPr id="18" name="Bild 17"/>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Tree>
    <p:extLst>
      <p:ext uri="{BB962C8B-B14F-4D97-AF65-F5344CB8AC3E}">
        <p14:creationId xmlns:p14="http://schemas.microsoft.com/office/powerpoint/2010/main" val="609827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1-5 (Sea)">
    <p:spTree>
      <p:nvGrpSpPr>
        <p:cNvPr id="1" name=""/>
        <p:cNvGrpSpPr/>
        <p:nvPr/>
      </p:nvGrpSpPr>
      <p:grpSpPr>
        <a:xfrm>
          <a:off x="0" y="0"/>
          <a:ext cx="0" cy="0"/>
          <a:chOff x="0" y="0"/>
          <a:chExt cx="0" cy="0"/>
        </a:xfrm>
      </p:grpSpPr>
      <p:sp>
        <p:nvSpPr>
          <p:cNvPr id="13" name="TextBox 5"/>
          <p:cNvSpPr txBox="1"/>
          <p:nvPr userDrawn="1"/>
        </p:nvSpPr>
        <p:spPr>
          <a:xfrm>
            <a:off x="6600147" y="1500353"/>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2"/>
                </a:solidFill>
                <a:latin typeface="+mj-lt"/>
                <a:ea typeface="Georgia" charset="0"/>
                <a:cs typeface="Georgia" charset="0"/>
              </a:rPr>
              <a:t>1</a:t>
            </a:r>
          </a:p>
        </p:txBody>
      </p:sp>
      <p:sp>
        <p:nvSpPr>
          <p:cNvPr id="14" name="Oval 13"/>
          <p:cNvSpPr/>
          <p:nvPr userDrawn="1"/>
        </p:nvSpPr>
        <p:spPr>
          <a:xfrm>
            <a:off x="6600145" y="1518457"/>
            <a:ext cx="707136" cy="70713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22" name="Content Placeholder 3"/>
          <p:cNvSpPr>
            <a:spLocks noGrp="1"/>
          </p:cNvSpPr>
          <p:nvPr userDrawn="1">
            <p:ph sz="half" idx="13" hasCustomPrompt="1"/>
          </p:nvPr>
        </p:nvSpPr>
        <p:spPr>
          <a:xfrm>
            <a:off x="7595219" y="1518457"/>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23" name="TextBox 5"/>
          <p:cNvSpPr txBox="1"/>
          <p:nvPr userDrawn="1"/>
        </p:nvSpPr>
        <p:spPr>
          <a:xfrm>
            <a:off x="6600147" y="2486508"/>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2"/>
                </a:solidFill>
                <a:latin typeface="+mj-lt"/>
                <a:ea typeface="Georgia" charset="0"/>
                <a:cs typeface="Georgia" charset="0"/>
              </a:rPr>
              <a:t>2</a:t>
            </a:r>
          </a:p>
        </p:txBody>
      </p:sp>
      <p:sp>
        <p:nvSpPr>
          <p:cNvPr id="24" name="Oval 23"/>
          <p:cNvSpPr/>
          <p:nvPr userDrawn="1"/>
        </p:nvSpPr>
        <p:spPr>
          <a:xfrm>
            <a:off x="6600145" y="2504612"/>
            <a:ext cx="707136" cy="70713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25" name="TextBox 5"/>
          <p:cNvSpPr txBox="1"/>
          <p:nvPr userDrawn="1"/>
        </p:nvSpPr>
        <p:spPr>
          <a:xfrm>
            <a:off x="6600147" y="3472662"/>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2"/>
                </a:solidFill>
                <a:latin typeface="+mj-lt"/>
                <a:ea typeface="Georgia" charset="0"/>
                <a:cs typeface="Georgia" charset="0"/>
              </a:rPr>
              <a:t>3</a:t>
            </a:r>
          </a:p>
        </p:txBody>
      </p:sp>
      <p:sp>
        <p:nvSpPr>
          <p:cNvPr id="26" name="Oval 25"/>
          <p:cNvSpPr/>
          <p:nvPr userDrawn="1"/>
        </p:nvSpPr>
        <p:spPr>
          <a:xfrm>
            <a:off x="6600145" y="3490767"/>
            <a:ext cx="707136" cy="70713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27" name="Content Placeholder 3"/>
          <p:cNvSpPr>
            <a:spLocks noGrp="1"/>
          </p:cNvSpPr>
          <p:nvPr userDrawn="1">
            <p:ph sz="half" idx="14" hasCustomPrompt="1"/>
          </p:nvPr>
        </p:nvSpPr>
        <p:spPr>
          <a:xfrm>
            <a:off x="7595219" y="2504612"/>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28" name="Content Placeholder 3"/>
          <p:cNvSpPr>
            <a:spLocks noGrp="1"/>
          </p:cNvSpPr>
          <p:nvPr userDrawn="1">
            <p:ph sz="half" idx="15" hasCustomPrompt="1"/>
          </p:nvPr>
        </p:nvSpPr>
        <p:spPr>
          <a:xfrm>
            <a:off x="7595219" y="3490767"/>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17" name="TextBox 5"/>
          <p:cNvSpPr txBox="1"/>
          <p:nvPr userDrawn="1"/>
        </p:nvSpPr>
        <p:spPr>
          <a:xfrm>
            <a:off x="6600147" y="4458817"/>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2"/>
                </a:solidFill>
                <a:latin typeface="+mj-lt"/>
                <a:ea typeface="Georgia" charset="0"/>
                <a:cs typeface="Georgia" charset="0"/>
              </a:rPr>
              <a:t>4</a:t>
            </a:r>
          </a:p>
        </p:txBody>
      </p:sp>
      <p:sp>
        <p:nvSpPr>
          <p:cNvPr id="18" name="Oval 17"/>
          <p:cNvSpPr/>
          <p:nvPr userDrawn="1"/>
        </p:nvSpPr>
        <p:spPr>
          <a:xfrm>
            <a:off x="6600145" y="4476921"/>
            <a:ext cx="707136" cy="70713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19" name="Content Placeholder 3"/>
          <p:cNvSpPr>
            <a:spLocks noGrp="1"/>
          </p:cNvSpPr>
          <p:nvPr userDrawn="1">
            <p:ph sz="half" idx="16" hasCustomPrompt="1"/>
          </p:nvPr>
        </p:nvSpPr>
        <p:spPr>
          <a:xfrm>
            <a:off x="7595219" y="4476921"/>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29" name="TextBox 5"/>
          <p:cNvSpPr txBox="1"/>
          <p:nvPr userDrawn="1"/>
        </p:nvSpPr>
        <p:spPr>
          <a:xfrm>
            <a:off x="6600147" y="5444973"/>
            <a:ext cx="697589" cy="666784"/>
          </a:xfrm>
          <a:prstGeom prst="rect">
            <a:avLst/>
          </a:prstGeom>
          <a:noFill/>
          <a:ln>
            <a:noFill/>
          </a:ln>
        </p:spPr>
        <p:txBody>
          <a:bodyPr wrap="square" lIns="91331" tIns="45719" rIns="91331" bIns="45719" rtlCol="0" anchor="ctr">
            <a:spAutoFit/>
          </a:bodyPr>
          <a:lstStyle/>
          <a:p>
            <a:pPr algn="ctr" defTabSz="913131"/>
            <a:r>
              <a:rPr lang="en-US" sz="3733" b="1" i="1" dirty="0">
                <a:solidFill>
                  <a:schemeClr val="accent2"/>
                </a:solidFill>
                <a:latin typeface="+mj-lt"/>
                <a:ea typeface="Georgia" charset="0"/>
                <a:cs typeface="Georgia" charset="0"/>
              </a:rPr>
              <a:t>5</a:t>
            </a:r>
          </a:p>
        </p:txBody>
      </p:sp>
      <p:sp>
        <p:nvSpPr>
          <p:cNvPr id="30" name="Oval 29"/>
          <p:cNvSpPr/>
          <p:nvPr userDrawn="1"/>
        </p:nvSpPr>
        <p:spPr>
          <a:xfrm>
            <a:off x="6600145" y="5463077"/>
            <a:ext cx="707136" cy="70713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31" tIns="45719" rIns="91331" bIns="45719" rtlCol="0" anchor="ctr"/>
          <a:lstStyle/>
          <a:p>
            <a:pPr algn="ctr" defTabSz="913131"/>
            <a:endParaRPr lang="en-US" sz="1867" dirty="0">
              <a:solidFill>
                <a:schemeClr val="tx2"/>
              </a:solidFill>
              <a:latin typeface="+mn-lt"/>
            </a:endParaRPr>
          </a:p>
        </p:txBody>
      </p:sp>
      <p:sp>
        <p:nvSpPr>
          <p:cNvPr id="31" name="Content Placeholder 3"/>
          <p:cNvSpPr>
            <a:spLocks noGrp="1"/>
          </p:cNvSpPr>
          <p:nvPr userDrawn="1">
            <p:ph sz="half" idx="17" hasCustomPrompt="1"/>
          </p:nvPr>
        </p:nvSpPr>
        <p:spPr>
          <a:xfrm>
            <a:off x="7595219" y="5463077"/>
            <a:ext cx="3836599" cy="707136"/>
          </a:xfrm>
        </p:spPr>
        <p:txBody>
          <a:bodyPr anchor="ctr" anchorCtr="0"/>
          <a:lstStyle>
            <a:lvl1pPr marL="0" indent="0">
              <a:buNone/>
              <a:defRPr sz="1467" b="0">
                <a:latin typeface="+mn-lt"/>
                <a:ea typeface="Arial" charset="0"/>
                <a:cs typeface="Arial" charset="0"/>
              </a:defRPr>
            </a:lvl1pPr>
            <a:lvl2pPr>
              <a:defRPr sz="1467"/>
            </a:lvl2pPr>
            <a:lvl3pPr>
              <a:defRPr sz="1467"/>
            </a:lvl3pPr>
            <a:lvl4pPr>
              <a:defRPr sz="1467"/>
            </a:lvl4pPr>
            <a:lvl5pPr>
              <a:defRPr sz="1467"/>
            </a:lvl5pPr>
            <a:lvl6pPr>
              <a:defRPr sz="1800"/>
            </a:lvl6pPr>
            <a:lvl7pPr>
              <a:defRPr sz="1800"/>
            </a:lvl7pPr>
            <a:lvl8pPr>
              <a:defRPr sz="1800"/>
            </a:lvl8pPr>
            <a:lvl9pPr>
              <a:defRPr sz="1800"/>
            </a:lvl9pPr>
          </a:lstStyle>
          <a:p>
            <a:pPr lvl="0"/>
            <a:r>
              <a:rPr lang="en-US" dirty="0"/>
              <a:t>Click to edit Master text styles</a:t>
            </a:r>
          </a:p>
        </p:txBody>
      </p:sp>
      <p:sp>
        <p:nvSpPr>
          <p:cNvPr id="9" name="Fußzeilenplatzhalter 8"/>
          <p:cNvSpPr>
            <a:spLocks noGrp="1"/>
          </p:cNvSpPr>
          <p:nvPr userDrawn="1">
            <p:ph type="ftr" sz="quarter" idx="19"/>
          </p:nvPr>
        </p:nvSpPr>
        <p:spPr/>
        <p:txBody>
          <a:bodyPr/>
          <a:lstStyle/>
          <a:p>
            <a:endParaRPr lang="de-DE" dirty="0"/>
          </a:p>
        </p:txBody>
      </p:sp>
      <p:sp>
        <p:nvSpPr>
          <p:cNvPr id="10" name="Foliennummernplatzhalter 9"/>
          <p:cNvSpPr>
            <a:spLocks noGrp="1"/>
          </p:cNvSpPr>
          <p:nvPr userDrawn="1">
            <p:ph type="sldNum" sz="quarter" idx="20"/>
          </p:nvPr>
        </p:nvSpPr>
        <p:spPr/>
        <p:txBody>
          <a:bodyPr/>
          <a:lstStyle/>
          <a:p>
            <a:fld id="{7202D0CF-664C-0A4C-BD7E-20EAA7EADCC1}" type="slidenum">
              <a:rPr lang="de-DE" smtClean="0"/>
              <a:pPr/>
              <a:t>‹#›</a:t>
            </a:fld>
            <a:endParaRPr lang="de-DE"/>
          </a:p>
        </p:txBody>
      </p:sp>
      <p:sp>
        <p:nvSpPr>
          <p:cNvPr id="33" name="Text Placeholder 3"/>
          <p:cNvSpPr>
            <a:spLocks noGrp="1"/>
          </p:cNvSpPr>
          <p:nvPr userDrawn="1">
            <p:ph type="body" sz="quarter" idx="21" hasCustomPrompt="1"/>
          </p:nvPr>
        </p:nvSpPr>
        <p:spPr>
          <a:xfrm>
            <a:off x="530226" y="854300"/>
            <a:ext cx="9828937" cy="382731"/>
          </a:xfrm>
        </p:spPr>
        <p:txBody>
          <a:bodyPr/>
          <a:lstStyle>
            <a:lvl1pPr marL="0" indent="0">
              <a:buNone/>
              <a:defRPr sz="2133" b="0" i="1">
                <a:solidFill>
                  <a:schemeClr val="bg2"/>
                </a:solidFill>
                <a:latin typeface="+mj-lt"/>
                <a:ea typeface="Georgia" charset="0"/>
                <a:cs typeface="Georgia" charset="0"/>
              </a:defRPr>
            </a:lvl1pPr>
            <a:lvl2pPr marL="476237" indent="0">
              <a:buNone/>
              <a:defRPr sz="1867" b="1">
                <a:solidFill>
                  <a:schemeClr val="bg2"/>
                </a:solidFill>
              </a:defRPr>
            </a:lvl2pPr>
            <a:lvl3pPr marL="954063" indent="0">
              <a:buNone/>
              <a:defRPr sz="1867" b="1">
                <a:solidFill>
                  <a:schemeClr val="bg2"/>
                </a:solidFill>
              </a:defRPr>
            </a:lvl3pPr>
            <a:lvl4pPr marL="1431888" indent="0">
              <a:buNone/>
              <a:defRPr sz="1867" b="1">
                <a:solidFill>
                  <a:schemeClr val="bg2"/>
                </a:solidFill>
              </a:defRPr>
            </a:lvl4pPr>
            <a:lvl5pPr marL="1909715" indent="0">
              <a:buNone/>
              <a:defRPr sz="1867" b="1">
                <a:solidFill>
                  <a:schemeClr val="bg2"/>
                </a:solidFill>
              </a:defRPr>
            </a:lvl5pPr>
          </a:lstStyle>
          <a:p>
            <a:pPr lvl="0"/>
            <a:r>
              <a:rPr lang="en-US" dirty="0"/>
              <a:t>Click to add subtitle</a:t>
            </a:r>
          </a:p>
        </p:txBody>
      </p:sp>
      <p:sp>
        <p:nvSpPr>
          <p:cNvPr id="37" name="Title 12"/>
          <p:cNvSpPr>
            <a:spLocks noGrp="1"/>
          </p:cNvSpPr>
          <p:nvPr userDrawn="1">
            <p:ph type="title" hasCustomPrompt="1"/>
          </p:nvPr>
        </p:nvSpPr>
        <p:spPr>
          <a:xfrm>
            <a:off x="517525" y="422883"/>
            <a:ext cx="9841639" cy="381000"/>
          </a:xfrm>
        </p:spPr>
        <p:txBody>
          <a:bodyPr/>
          <a:lstStyle>
            <a:lvl1pPr>
              <a:defRPr>
                <a:solidFill>
                  <a:schemeClr val="accent2"/>
                </a:solidFill>
              </a:defRPr>
            </a:lvl1pPr>
          </a:lstStyle>
          <a:p>
            <a:r>
              <a:rPr lang="en-US" dirty="0"/>
              <a:t>Click to add title</a:t>
            </a:r>
          </a:p>
        </p:txBody>
      </p:sp>
      <p:pic>
        <p:nvPicPr>
          <p:cNvPr id="32" name="Bild 31"/>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10837333" y="-2"/>
            <a:ext cx="1354668" cy="1089087"/>
          </a:xfrm>
          <a:prstGeom prst="rect">
            <a:avLst/>
          </a:prstGeom>
        </p:spPr>
      </p:pic>
      <p:sp>
        <p:nvSpPr>
          <p:cNvPr id="35" name="Content Placeholder 2"/>
          <p:cNvSpPr>
            <a:spLocks noGrp="1"/>
          </p:cNvSpPr>
          <p:nvPr>
            <p:ph sz="half" idx="1"/>
          </p:nvPr>
        </p:nvSpPr>
        <p:spPr>
          <a:xfrm>
            <a:off x="530226" y="1371603"/>
            <a:ext cx="5492751" cy="4798611"/>
          </a:xfrm>
        </p:spPr>
        <p:txBody>
          <a:bodyPr/>
          <a:lstStyle>
            <a:lvl1pPr>
              <a:buClr>
                <a:schemeClr val="accent2"/>
              </a:buClr>
              <a:defRPr sz="1867">
                <a:latin typeface="+mn-lt"/>
                <a:ea typeface="Arial" charset="0"/>
                <a:cs typeface="Arial" charset="0"/>
              </a:defRPr>
            </a:lvl1pPr>
            <a:lvl2pPr>
              <a:buClr>
                <a:schemeClr val="accent2"/>
              </a:buClr>
              <a:defRPr sz="1867">
                <a:latin typeface="+mn-lt"/>
                <a:ea typeface="Arial" charset="0"/>
                <a:cs typeface="Arial" charset="0"/>
              </a:defRPr>
            </a:lvl2pPr>
            <a:lvl3pPr>
              <a:buClr>
                <a:schemeClr val="accent2"/>
              </a:buClr>
              <a:defRPr sz="1867">
                <a:latin typeface="+mn-lt"/>
                <a:ea typeface="Arial" charset="0"/>
                <a:cs typeface="Arial" charset="0"/>
              </a:defRPr>
            </a:lvl3pPr>
            <a:lvl4pPr>
              <a:buClr>
                <a:schemeClr val="accent2"/>
              </a:buClr>
              <a:defRPr sz="1867">
                <a:latin typeface="+mn-lt"/>
                <a:ea typeface="Arial" charset="0"/>
                <a:cs typeface="Arial" charset="0"/>
              </a:defRPr>
            </a:lvl4pPr>
            <a:lvl5pPr>
              <a:buClr>
                <a:schemeClr val="accent2"/>
              </a:buClr>
              <a:defRPr sz="1867">
                <a:latin typeface="+mn-lt"/>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1915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ank you (Slate)">
    <p:spTree>
      <p:nvGrpSpPr>
        <p:cNvPr id="1" name=""/>
        <p:cNvGrpSpPr/>
        <p:nvPr/>
      </p:nvGrpSpPr>
      <p:grpSpPr>
        <a:xfrm>
          <a:off x="0" y="0"/>
          <a:ext cx="0" cy="0"/>
          <a:chOff x="0" y="0"/>
          <a:chExt cx="0" cy="0"/>
        </a:xfrm>
      </p:grpSpPr>
      <p:sp>
        <p:nvSpPr>
          <p:cNvPr id="9" name="Rechteck 8"/>
          <p:cNvSpPr/>
          <p:nvPr userDrawn="1"/>
        </p:nvSpPr>
        <p:spPr bwMode="auto">
          <a:xfrm>
            <a:off x="0" y="2686"/>
            <a:ext cx="12192000" cy="492443"/>
          </a:xfrm>
          <a:prstGeom prst="rect">
            <a:avLst/>
          </a:prstGeom>
          <a:solidFill>
            <a:schemeClr val="tx2"/>
          </a:solidFill>
          <a:ln w="127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marL="0" marR="0" indent="0" algn="l" defTabSz="1219170" rtl="0" eaLnBrk="0" fontAlgn="base" latinLnBrk="0" hangingPunct="0">
              <a:lnSpc>
                <a:spcPct val="100000"/>
              </a:lnSpc>
              <a:spcBef>
                <a:spcPct val="50000"/>
              </a:spcBef>
              <a:spcAft>
                <a:spcPct val="0"/>
              </a:spcAft>
              <a:buClrTx/>
              <a:buSzTx/>
              <a:buFontTx/>
              <a:buNone/>
              <a:tabLst/>
            </a:pPr>
            <a:endParaRPr kumimoji="0" lang="de-DE" sz="2400" b="0" i="0" u="none" strike="noStrike" cap="none" normalizeH="0" baseline="0">
              <a:ln>
                <a:noFill/>
              </a:ln>
              <a:solidFill>
                <a:schemeClr val="tx1"/>
              </a:solidFill>
              <a:effectLst/>
              <a:latin typeface="Imago" pitchFamily="2" charset="0"/>
            </a:endParaRPr>
          </a:p>
        </p:txBody>
      </p:sp>
      <p:pic>
        <p:nvPicPr>
          <p:cNvPr id="12" name="Bild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254067" y="5885297"/>
            <a:ext cx="2937931" cy="1109771"/>
          </a:xfrm>
          <a:prstGeom prst="rect">
            <a:avLst/>
          </a:prstGeom>
        </p:spPr>
      </p:pic>
      <p:sp>
        <p:nvSpPr>
          <p:cNvPr id="17" name="Title 1"/>
          <p:cNvSpPr>
            <a:spLocks noGrp="1"/>
          </p:cNvSpPr>
          <p:nvPr>
            <p:ph type="title" hasCustomPrompt="1"/>
          </p:nvPr>
        </p:nvSpPr>
        <p:spPr>
          <a:xfrm>
            <a:off x="963613" y="2901591"/>
            <a:ext cx="10363200" cy="1077435"/>
          </a:xfrm>
          <a:noFill/>
        </p:spPr>
        <p:txBody>
          <a:bodyPr anchor="b" anchorCtr="0"/>
          <a:lstStyle>
            <a:lvl1pPr algn="l">
              <a:defRPr sz="4267" b="1" i="1" cap="none" baseline="0">
                <a:solidFill>
                  <a:schemeClr val="bg1"/>
                </a:solidFill>
                <a:latin typeface="+mj-lt"/>
                <a:ea typeface="Georgia" charset="0"/>
                <a:cs typeface="Georgia" charset="0"/>
              </a:defRPr>
            </a:lvl1pPr>
          </a:lstStyle>
          <a:p>
            <a:r>
              <a:rPr lang="en-US" dirty="0"/>
              <a:t>Thank you</a:t>
            </a:r>
            <a:endParaRPr lang="en-GB" dirty="0"/>
          </a:p>
        </p:txBody>
      </p:sp>
      <p:pic>
        <p:nvPicPr>
          <p:cNvPr id="7" name="Bild 6"/>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25172"/>
          <a:stretch/>
        </p:blipFill>
        <p:spPr>
          <a:xfrm>
            <a:off x="7900813" y="-11796"/>
            <a:ext cx="4291188" cy="1874519"/>
          </a:xfrm>
          <a:prstGeom prst="rect">
            <a:avLst/>
          </a:prstGeom>
        </p:spPr>
      </p:pic>
    </p:spTree>
    <p:extLst>
      <p:ext uri="{BB962C8B-B14F-4D97-AF65-F5344CB8AC3E}">
        <p14:creationId xmlns:p14="http://schemas.microsoft.com/office/powerpoint/2010/main" val="3701588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hank you (Fire)">
    <p:spTree>
      <p:nvGrpSpPr>
        <p:cNvPr id="1" name=""/>
        <p:cNvGrpSpPr/>
        <p:nvPr/>
      </p:nvGrpSpPr>
      <p:grpSpPr>
        <a:xfrm>
          <a:off x="0" y="0"/>
          <a:ext cx="0" cy="0"/>
          <a:chOff x="0" y="0"/>
          <a:chExt cx="0" cy="0"/>
        </a:xfrm>
      </p:grpSpPr>
      <p:sp>
        <p:nvSpPr>
          <p:cNvPr id="9" name="Rechteck 8"/>
          <p:cNvSpPr/>
          <p:nvPr userDrawn="1"/>
        </p:nvSpPr>
        <p:spPr bwMode="auto">
          <a:xfrm>
            <a:off x="0" y="2686"/>
            <a:ext cx="12192000" cy="492443"/>
          </a:xfrm>
          <a:prstGeom prst="rect">
            <a:avLst/>
          </a:prstGeom>
          <a:solidFill>
            <a:schemeClr val="accent1"/>
          </a:solidFill>
          <a:ln w="127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marL="0" marR="0" indent="0" algn="l" defTabSz="1219170" rtl="0" eaLnBrk="0" fontAlgn="base" latinLnBrk="0" hangingPunct="0">
              <a:lnSpc>
                <a:spcPct val="100000"/>
              </a:lnSpc>
              <a:spcBef>
                <a:spcPct val="50000"/>
              </a:spcBef>
              <a:spcAft>
                <a:spcPct val="0"/>
              </a:spcAft>
              <a:buClrTx/>
              <a:buSzTx/>
              <a:buFontTx/>
              <a:buNone/>
              <a:tabLst/>
            </a:pPr>
            <a:endParaRPr kumimoji="0" lang="de-DE" sz="2400" b="0" i="0" u="none" strike="noStrike" cap="none" normalizeH="0" baseline="0">
              <a:ln>
                <a:noFill/>
              </a:ln>
              <a:solidFill>
                <a:schemeClr val="tx1"/>
              </a:solidFill>
              <a:effectLst/>
              <a:latin typeface="Imago" pitchFamily="2" charset="0"/>
            </a:endParaRPr>
          </a:p>
        </p:txBody>
      </p:sp>
      <p:pic>
        <p:nvPicPr>
          <p:cNvPr id="12" name="Bild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254067" y="5885297"/>
            <a:ext cx="2937931" cy="1109771"/>
          </a:xfrm>
          <a:prstGeom prst="rect">
            <a:avLst/>
          </a:prstGeom>
        </p:spPr>
      </p:pic>
      <p:sp>
        <p:nvSpPr>
          <p:cNvPr id="17" name="Title 1"/>
          <p:cNvSpPr>
            <a:spLocks noGrp="1"/>
          </p:cNvSpPr>
          <p:nvPr>
            <p:ph type="title" hasCustomPrompt="1"/>
          </p:nvPr>
        </p:nvSpPr>
        <p:spPr>
          <a:xfrm>
            <a:off x="963613" y="2901591"/>
            <a:ext cx="10363200" cy="1077435"/>
          </a:xfrm>
          <a:noFill/>
        </p:spPr>
        <p:txBody>
          <a:bodyPr anchor="b" anchorCtr="0"/>
          <a:lstStyle>
            <a:lvl1pPr algn="l">
              <a:defRPr sz="4267" b="1" i="1" cap="none" baseline="0">
                <a:solidFill>
                  <a:schemeClr val="bg1"/>
                </a:solidFill>
                <a:latin typeface="+mj-lt"/>
                <a:ea typeface="Georgia" charset="0"/>
                <a:cs typeface="Georgia" charset="0"/>
              </a:defRPr>
            </a:lvl1pPr>
          </a:lstStyle>
          <a:p>
            <a:r>
              <a:rPr lang="en-US" dirty="0"/>
              <a:t>Thank you</a:t>
            </a:r>
            <a:endParaRPr lang="en-GB" dirty="0"/>
          </a:p>
        </p:txBody>
      </p:sp>
      <p:pic>
        <p:nvPicPr>
          <p:cNvPr id="7" name="Bild 6"/>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25172"/>
          <a:stretch/>
        </p:blipFill>
        <p:spPr>
          <a:xfrm>
            <a:off x="7900813" y="-11796"/>
            <a:ext cx="4291188" cy="1874519"/>
          </a:xfrm>
          <a:prstGeom prst="rect">
            <a:avLst/>
          </a:prstGeom>
        </p:spPr>
      </p:pic>
    </p:spTree>
    <p:extLst>
      <p:ext uri="{BB962C8B-B14F-4D97-AF65-F5344CB8AC3E}">
        <p14:creationId xmlns:p14="http://schemas.microsoft.com/office/powerpoint/2010/main" val="31601485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Sea)">
    <p:spTree>
      <p:nvGrpSpPr>
        <p:cNvPr id="1" name=""/>
        <p:cNvGrpSpPr/>
        <p:nvPr/>
      </p:nvGrpSpPr>
      <p:grpSpPr>
        <a:xfrm>
          <a:off x="0" y="0"/>
          <a:ext cx="0" cy="0"/>
          <a:chOff x="0" y="0"/>
          <a:chExt cx="0" cy="0"/>
        </a:xfrm>
      </p:grpSpPr>
      <p:sp>
        <p:nvSpPr>
          <p:cNvPr id="9" name="Rechteck 8"/>
          <p:cNvSpPr/>
          <p:nvPr userDrawn="1"/>
        </p:nvSpPr>
        <p:spPr bwMode="auto">
          <a:xfrm>
            <a:off x="0" y="2686"/>
            <a:ext cx="12192000" cy="492443"/>
          </a:xfrm>
          <a:prstGeom prst="rect">
            <a:avLst/>
          </a:prstGeom>
          <a:solidFill>
            <a:schemeClr val="accent2"/>
          </a:solidFill>
          <a:ln w="127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marL="0" marR="0" indent="0" algn="l" defTabSz="1219170" rtl="0" eaLnBrk="0" fontAlgn="base" latinLnBrk="0" hangingPunct="0">
              <a:lnSpc>
                <a:spcPct val="100000"/>
              </a:lnSpc>
              <a:spcBef>
                <a:spcPct val="50000"/>
              </a:spcBef>
              <a:spcAft>
                <a:spcPct val="0"/>
              </a:spcAft>
              <a:buClrTx/>
              <a:buSzTx/>
              <a:buFontTx/>
              <a:buNone/>
              <a:tabLst/>
            </a:pPr>
            <a:endParaRPr kumimoji="0" lang="de-DE" sz="2400" b="0" i="0" u="none" strike="noStrike" cap="none" normalizeH="0" baseline="0">
              <a:ln>
                <a:noFill/>
              </a:ln>
              <a:solidFill>
                <a:schemeClr val="tx1"/>
              </a:solidFill>
              <a:effectLst/>
              <a:latin typeface="Imago" pitchFamily="2" charset="0"/>
            </a:endParaRPr>
          </a:p>
        </p:txBody>
      </p:sp>
      <p:pic>
        <p:nvPicPr>
          <p:cNvPr id="12" name="Bild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254067" y="5885297"/>
            <a:ext cx="2937931" cy="1109771"/>
          </a:xfrm>
          <a:prstGeom prst="rect">
            <a:avLst/>
          </a:prstGeom>
        </p:spPr>
      </p:pic>
      <p:sp>
        <p:nvSpPr>
          <p:cNvPr id="17" name="Title 1"/>
          <p:cNvSpPr>
            <a:spLocks noGrp="1"/>
          </p:cNvSpPr>
          <p:nvPr>
            <p:ph type="title" hasCustomPrompt="1"/>
          </p:nvPr>
        </p:nvSpPr>
        <p:spPr>
          <a:xfrm>
            <a:off x="963613" y="2901591"/>
            <a:ext cx="10363200" cy="1077435"/>
          </a:xfrm>
          <a:noFill/>
        </p:spPr>
        <p:txBody>
          <a:bodyPr anchor="b" anchorCtr="0"/>
          <a:lstStyle>
            <a:lvl1pPr algn="l">
              <a:defRPr sz="4267" b="1" i="1" cap="none" baseline="0">
                <a:solidFill>
                  <a:schemeClr val="bg1"/>
                </a:solidFill>
                <a:latin typeface="+mj-lt"/>
                <a:ea typeface="Georgia" charset="0"/>
                <a:cs typeface="Georgia" charset="0"/>
              </a:defRPr>
            </a:lvl1pPr>
          </a:lstStyle>
          <a:p>
            <a:r>
              <a:rPr lang="en-US" dirty="0"/>
              <a:t>Thank you</a:t>
            </a:r>
            <a:endParaRPr lang="en-GB" dirty="0"/>
          </a:p>
        </p:txBody>
      </p:sp>
      <p:pic>
        <p:nvPicPr>
          <p:cNvPr id="7" name="Bild 6"/>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25172"/>
          <a:stretch/>
        </p:blipFill>
        <p:spPr>
          <a:xfrm>
            <a:off x="7900813" y="-11796"/>
            <a:ext cx="4291188" cy="1874519"/>
          </a:xfrm>
          <a:prstGeom prst="rect">
            <a:avLst/>
          </a:prstGeom>
        </p:spPr>
      </p:pic>
    </p:spTree>
    <p:extLst>
      <p:ext uri="{BB962C8B-B14F-4D97-AF65-F5344CB8AC3E}">
        <p14:creationId xmlns:p14="http://schemas.microsoft.com/office/powerpoint/2010/main" val="39642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DDEA17-0154-478E-A209-EC573C5CCE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3" cy="6858000"/>
          </a:xfrm>
          <a:prstGeom prst="rect">
            <a:avLst/>
          </a:prstGeom>
        </p:spPr>
      </p:pic>
      <p:sp>
        <p:nvSpPr>
          <p:cNvPr id="6" name="Slide Number Placeholder 5">
            <a:extLst>
              <a:ext uri="{FF2B5EF4-FFF2-40B4-BE49-F238E27FC236}">
                <a16:creationId xmlns:a16="http://schemas.microsoft.com/office/drawing/2014/main" id="{4ABA6A84-F423-470D-B96C-40DD7B861EF3}"/>
              </a:ext>
            </a:extLst>
          </p:cNvPr>
          <p:cNvSpPr>
            <a:spLocks noGrp="1"/>
          </p:cNvSpPr>
          <p:nvPr>
            <p:ph type="sldNum" sz="quarter" idx="12"/>
          </p:nvPr>
        </p:nvSpPr>
        <p:spPr>
          <a:xfrm>
            <a:off x="10802679" y="6457075"/>
            <a:ext cx="1283304" cy="365125"/>
          </a:xfrm>
        </p:spPr>
        <p:txBody>
          <a:bodyPr/>
          <a:lstStyle>
            <a:lvl1pPr algn="r">
              <a:defRPr/>
            </a:lvl1pPr>
          </a:lstStyle>
          <a:p>
            <a:fld id="{A6B5D476-F8AE-4060-8938-7DF8C8BF6B6B}" type="slidenum">
              <a:rPr lang="en-GB" smtClean="0"/>
              <a:pPr/>
              <a:t>‹#›</a:t>
            </a:fld>
            <a:endParaRPr lang="en-GB"/>
          </a:p>
        </p:txBody>
      </p:sp>
      <p:sp>
        <p:nvSpPr>
          <p:cNvPr id="7" name="Text Placeholder 4"/>
          <p:cNvSpPr>
            <a:spLocks noGrp="1"/>
          </p:cNvSpPr>
          <p:nvPr>
            <p:ph type="body" sz="quarter" idx="15" hasCustomPrompt="1"/>
          </p:nvPr>
        </p:nvSpPr>
        <p:spPr>
          <a:xfrm>
            <a:off x="1076934" y="6022923"/>
            <a:ext cx="4279900" cy="376767"/>
          </a:xfrm>
          <a:prstGeom prst="rect">
            <a:avLst/>
          </a:prstGeom>
        </p:spPr>
        <p:txBody>
          <a:bodyPr anchor="b"/>
          <a:lstStyle>
            <a:lvl1pPr marL="0" indent="0">
              <a:buNone/>
              <a:defRPr sz="1067"/>
            </a:lvl1pPr>
          </a:lstStyle>
          <a:p>
            <a:pPr lvl="0"/>
            <a:r>
              <a:rPr lang="en-GB" dirty="0"/>
              <a:t>References</a:t>
            </a:r>
          </a:p>
        </p:txBody>
      </p:sp>
      <p:sp>
        <p:nvSpPr>
          <p:cNvPr id="8" name="Text Placeholder 4"/>
          <p:cNvSpPr>
            <a:spLocks noGrp="1"/>
          </p:cNvSpPr>
          <p:nvPr>
            <p:ph type="body" sz="quarter" idx="16" hasCustomPrompt="1"/>
          </p:nvPr>
        </p:nvSpPr>
        <p:spPr>
          <a:xfrm>
            <a:off x="6522780" y="6016859"/>
            <a:ext cx="4060915" cy="376767"/>
          </a:xfrm>
          <a:prstGeom prst="rect">
            <a:avLst/>
          </a:prstGeom>
        </p:spPr>
        <p:txBody>
          <a:bodyPr anchor="b"/>
          <a:lstStyle>
            <a:lvl1pPr marL="0" indent="0" algn="r">
              <a:buNone/>
              <a:defRPr sz="1067"/>
            </a:lvl1pPr>
          </a:lstStyle>
          <a:p>
            <a:pPr lvl="0"/>
            <a:r>
              <a:rPr lang="en-GB" dirty="0"/>
              <a:t>Footnotes</a:t>
            </a:r>
          </a:p>
        </p:txBody>
      </p:sp>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762262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oing now what patients need next">
    <p:spTree>
      <p:nvGrpSpPr>
        <p:cNvPr id="1" name=""/>
        <p:cNvGrpSpPr/>
        <p:nvPr/>
      </p:nvGrpSpPr>
      <p:grpSpPr>
        <a:xfrm>
          <a:off x="0" y="0"/>
          <a:ext cx="0" cy="0"/>
          <a:chOff x="0" y="0"/>
          <a:chExt cx="0" cy="0"/>
        </a:xfrm>
      </p:grpSpPr>
      <p:sp>
        <p:nvSpPr>
          <p:cNvPr id="2" name="Textfeld 1"/>
          <p:cNvSpPr txBox="1"/>
          <p:nvPr userDrawn="1"/>
        </p:nvSpPr>
        <p:spPr>
          <a:xfrm>
            <a:off x="270934" y="2944618"/>
            <a:ext cx="11614484" cy="913007"/>
          </a:xfrm>
          <a:prstGeom prst="rect">
            <a:avLst/>
          </a:prstGeom>
          <a:noFill/>
        </p:spPr>
        <p:txBody>
          <a:bodyPr wrap="square" rtlCol="0">
            <a:spAutoFit/>
          </a:bodyPr>
          <a:lstStyle/>
          <a:p>
            <a:pPr algn="ctr"/>
            <a:r>
              <a:rPr lang="en-GB" sz="5333" b="1" i="1" noProof="0" dirty="0">
                <a:solidFill>
                  <a:srgbClr val="0066CC"/>
                </a:solidFill>
                <a:latin typeface="Minion" charset="0"/>
                <a:ea typeface="Minion" charset="0"/>
                <a:cs typeface="Minion" charset="0"/>
              </a:rPr>
              <a:t>Doing</a:t>
            </a:r>
            <a:r>
              <a:rPr lang="en-GB" sz="5333" b="1" i="1" baseline="0" noProof="0" dirty="0">
                <a:solidFill>
                  <a:srgbClr val="0066CC"/>
                </a:solidFill>
                <a:latin typeface="Minion" charset="0"/>
                <a:ea typeface="Minion" charset="0"/>
                <a:cs typeface="Minion" charset="0"/>
              </a:rPr>
              <a:t> now what patients need next</a:t>
            </a:r>
            <a:endParaRPr lang="en-GB" sz="5333" b="1" i="1" noProof="0" dirty="0">
              <a:solidFill>
                <a:srgbClr val="0066CC"/>
              </a:solidFill>
              <a:latin typeface="Minion" charset="0"/>
              <a:ea typeface="Minion" charset="0"/>
              <a:cs typeface="Minion" charset="0"/>
            </a:endParaRPr>
          </a:p>
        </p:txBody>
      </p:sp>
    </p:spTree>
    <p:extLst>
      <p:ext uri="{BB962C8B-B14F-4D97-AF65-F5344CB8AC3E}">
        <p14:creationId xmlns:p14="http://schemas.microsoft.com/office/powerpoint/2010/main" val="240773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A56CCAF6-1D5E-4CC9-A23F-0653DAB546E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74180" b="58688"/>
          <a:stretch/>
        </p:blipFill>
        <p:spPr>
          <a:xfrm rot="10800000" flipH="1">
            <a:off x="9043349" y="4024829"/>
            <a:ext cx="3147297" cy="2833171"/>
          </a:xfrm>
          <a:prstGeom prst="rect">
            <a:avLst/>
          </a:prstGeom>
        </p:spPr>
      </p:pic>
      <p:sp>
        <p:nvSpPr>
          <p:cNvPr id="12" name="Rectangle 11">
            <a:extLst>
              <a:ext uri="{FF2B5EF4-FFF2-40B4-BE49-F238E27FC236}">
                <a16:creationId xmlns:a16="http://schemas.microsoft.com/office/drawing/2014/main" id="{FA987C23-30BD-4FE2-A4BF-60EE8E76A80E}"/>
              </a:ext>
            </a:extLst>
          </p:cNvPr>
          <p:cNvSpPr/>
          <p:nvPr userDrawn="1"/>
        </p:nvSpPr>
        <p:spPr>
          <a:xfrm>
            <a:off x="9063210" y="4251739"/>
            <a:ext cx="3128791" cy="260626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pic>
        <p:nvPicPr>
          <p:cNvPr id="13" name="Picture 12" descr="A close up of a logo&#10;&#10;Description automatically generated">
            <a:extLst>
              <a:ext uri="{FF2B5EF4-FFF2-40B4-BE49-F238E27FC236}">
                <a16:creationId xmlns:a16="http://schemas.microsoft.com/office/drawing/2014/main" id="{B1DE09EF-2C15-45FD-A224-DD3960CD9FA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25417"/>
          <a:stretch/>
        </p:blipFill>
        <p:spPr>
          <a:xfrm>
            <a:off x="1355" y="0"/>
            <a:ext cx="9091235" cy="6858000"/>
          </a:xfrm>
          <a:prstGeom prst="rect">
            <a:avLst/>
          </a:prstGeom>
        </p:spPr>
      </p:pic>
      <p:sp>
        <p:nvSpPr>
          <p:cNvPr id="14" name="Rectangle 13">
            <a:extLst>
              <a:ext uri="{FF2B5EF4-FFF2-40B4-BE49-F238E27FC236}">
                <a16:creationId xmlns:a16="http://schemas.microsoft.com/office/drawing/2014/main" id="{FEBF4ADF-79EB-4B1A-A33B-7CC614AF66B4}"/>
              </a:ext>
            </a:extLst>
          </p:cNvPr>
          <p:cNvSpPr/>
          <p:nvPr userDrawn="1"/>
        </p:nvSpPr>
        <p:spPr>
          <a:xfrm>
            <a:off x="0" y="0"/>
            <a:ext cx="3128791" cy="260626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sp>
        <p:nvSpPr>
          <p:cNvPr id="2" name="Title 1">
            <a:extLst>
              <a:ext uri="{FF2B5EF4-FFF2-40B4-BE49-F238E27FC236}">
                <a16:creationId xmlns:a16="http://schemas.microsoft.com/office/drawing/2014/main" id="{C8826297-7414-2E4A-AEDC-CF9D11A6BB29}"/>
              </a:ext>
            </a:extLst>
          </p:cNvPr>
          <p:cNvSpPr>
            <a:spLocks noGrp="1"/>
          </p:cNvSpPr>
          <p:nvPr>
            <p:ph type="title"/>
          </p:nvPr>
        </p:nvSpPr>
        <p:spPr>
          <a:xfrm>
            <a:off x="599019" y="624829"/>
            <a:ext cx="9933107" cy="854400"/>
          </a:xfrm>
        </p:spPr>
        <p:txBody>
          <a:bodyPr anchor="b">
            <a:normAutofit/>
          </a:bodyPr>
          <a:lstStyle>
            <a:lvl1pPr>
              <a:defRPr sz="3200" b="1">
                <a:solidFill>
                  <a:schemeClr val="tx2"/>
                </a:solidFill>
              </a:defRPr>
            </a:lvl1pPr>
          </a:lstStyle>
          <a:p>
            <a:r>
              <a:rPr lang="en-GB" dirty="0"/>
              <a:t>Click to edit Master title style</a:t>
            </a:r>
            <a:endParaRPr lang="en-US" dirty="0"/>
          </a:p>
        </p:txBody>
      </p:sp>
      <p:sp>
        <p:nvSpPr>
          <p:cNvPr id="8" name="Date Placeholder 2">
            <a:extLst>
              <a:ext uri="{FF2B5EF4-FFF2-40B4-BE49-F238E27FC236}">
                <a16:creationId xmlns:a16="http://schemas.microsoft.com/office/drawing/2014/main" id="{975673D6-5A0D-4ED4-B003-7148B5F10A4F}"/>
              </a:ext>
            </a:extLst>
          </p:cNvPr>
          <p:cNvSpPr txBox="1">
            <a:spLocks/>
          </p:cNvSpPr>
          <p:nvPr userDrawn="1"/>
        </p:nvSpPr>
        <p:spPr>
          <a:xfrm>
            <a:off x="6405219" y="5947306"/>
            <a:ext cx="5187765" cy="365125"/>
          </a:xfrm>
          <a:prstGeom prst="rect">
            <a:avLst/>
          </a:prstGeom>
        </p:spPr>
        <p:txBody>
          <a:bodyPr vert="horz" lIns="121920" tIns="60960" rIns="121920" bIns="60960" rtlCol="0" anchor="b"/>
          <a:lstStyle>
            <a:defPPr>
              <a:defRPr lang="en-US"/>
            </a:defPPr>
            <a:lvl1pPr marL="0" algn="l" defTabSz="4572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GB" sz="933" dirty="0"/>
          </a:p>
        </p:txBody>
      </p:sp>
      <p:sp>
        <p:nvSpPr>
          <p:cNvPr id="10" name="Text Placeholder 9">
            <a:extLst>
              <a:ext uri="{FF2B5EF4-FFF2-40B4-BE49-F238E27FC236}">
                <a16:creationId xmlns:a16="http://schemas.microsoft.com/office/drawing/2014/main" id="{428E7E72-CCAD-4E8A-B8FF-9EA8A1EC4425}"/>
              </a:ext>
            </a:extLst>
          </p:cNvPr>
          <p:cNvSpPr>
            <a:spLocks noGrp="1"/>
          </p:cNvSpPr>
          <p:nvPr>
            <p:ph type="body" sz="quarter" idx="13" hasCustomPrompt="1"/>
          </p:nvPr>
        </p:nvSpPr>
        <p:spPr>
          <a:xfrm>
            <a:off x="6564244" y="5947306"/>
            <a:ext cx="5028737" cy="365125"/>
          </a:xfrm>
          <a:prstGeom prst="rect">
            <a:avLst/>
          </a:prstGeom>
        </p:spPr>
        <p:txBody>
          <a:bodyPr vert="horz" lIns="91440" tIns="45720" rIns="91440" bIns="45720" rtlCol="0" anchor="b"/>
          <a:lstStyle>
            <a:lvl1pPr marL="0" indent="0" algn="r">
              <a:buNone/>
              <a:defRPr lang="en-GB" sz="1067" dirty="0">
                <a:solidFill>
                  <a:srgbClr val="898989"/>
                </a:solidFill>
                <a:latin typeface="Arial" panose="020B0604020202020204" pitchFamily="34" charset="0"/>
                <a:cs typeface="Arial" panose="020B0604020202020204" pitchFamily="34" charset="0"/>
              </a:defRPr>
            </a:lvl1pPr>
          </a:lstStyle>
          <a:p>
            <a:pPr marL="0" lvl="0" defTabSz="609585"/>
            <a:r>
              <a:rPr lang="en-GB" dirty="0"/>
              <a:t>Insert references</a:t>
            </a:r>
          </a:p>
        </p:txBody>
      </p:sp>
      <p:sp>
        <p:nvSpPr>
          <p:cNvPr id="9" name="Text Placeholder 8">
            <a:extLst>
              <a:ext uri="{FF2B5EF4-FFF2-40B4-BE49-F238E27FC236}">
                <a16:creationId xmlns:a16="http://schemas.microsoft.com/office/drawing/2014/main" id="{9171809E-29FC-4660-B64C-6AA218291B34}"/>
              </a:ext>
            </a:extLst>
          </p:cNvPr>
          <p:cNvSpPr>
            <a:spLocks noGrp="1"/>
          </p:cNvSpPr>
          <p:nvPr>
            <p:ph type="body" sz="quarter" idx="14" hasCustomPrompt="1"/>
          </p:nvPr>
        </p:nvSpPr>
        <p:spPr>
          <a:xfrm>
            <a:off x="599017" y="5947306"/>
            <a:ext cx="4914900" cy="365125"/>
          </a:xfrm>
          <a:prstGeom prst="rect">
            <a:avLst/>
          </a:prstGeom>
        </p:spPr>
        <p:txBody>
          <a:bodyPr anchor="b"/>
          <a:lstStyle>
            <a:lvl1pPr marL="0" indent="0">
              <a:buNone/>
              <a:defRPr sz="1067">
                <a:solidFill>
                  <a:srgbClr val="898989"/>
                </a:solidFill>
              </a:defRPr>
            </a:lvl1pPr>
          </a:lstStyle>
          <a:p>
            <a:pPr lvl="0"/>
            <a:r>
              <a:rPr lang="en-US" dirty="0"/>
              <a:t>Insert footnotes</a:t>
            </a:r>
          </a:p>
        </p:txBody>
      </p:sp>
      <p:pic>
        <p:nvPicPr>
          <p:cNvPr id="15" name="Google Shape;36;p7">
            <a:extLst>
              <a:ext uri="{FF2B5EF4-FFF2-40B4-BE49-F238E27FC236}">
                <a16:creationId xmlns:a16="http://schemas.microsoft.com/office/drawing/2014/main" id="{E7B18729-A51A-4E5C-99D8-CF5918E479CB}"/>
              </a:ext>
            </a:extLst>
          </p:cNvPr>
          <p:cNvPicPr preferRelativeResize="0"/>
          <p:nvPr userDrawn="1"/>
        </p:nvPicPr>
        <p:blipFill rotWithShape="1">
          <a:blip r:embed="rId3">
            <a:alphaModFix/>
          </a:blip>
          <a:srcRect/>
          <a:stretch/>
        </p:blipFill>
        <p:spPr>
          <a:xfrm>
            <a:off x="10405555" y="182423"/>
            <a:ext cx="1215087" cy="813211"/>
          </a:xfrm>
          <a:prstGeom prst="rect">
            <a:avLst/>
          </a:prstGeom>
          <a:noFill/>
          <a:ln>
            <a:noFill/>
          </a:ln>
        </p:spPr>
      </p:pic>
      <p:sp>
        <p:nvSpPr>
          <p:cNvPr id="16" name="Footer Placeholder 3">
            <a:extLst>
              <a:ext uri="{FF2B5EF4-FFF2-40B4-BE49-F238E27FC236}">
                <a16:creationId xmlns:a16="http://schemas.microsoft.com/office/drawing/2014/main" id="{E7D79869-CC78-430C-8CBA-8C6C9858D093}"/>
              </a:ext>
            </a:extLst>
          </p:cNvPr>
          <p:cNvSpPr txBox="1">
            <a:spLocks/>
          </p:cNvSpPr>
          <p:nvPr userDrawn="1"/>
        </p:nvSpPr>
        <p:spPr>
          <a:xfrm>
            <a:off x="3964511" y="6390070"/>
            <a:ext cx="4262980" cy="365125"/>
          </a:xfrm>
          <a:prstGeom prst="rect">
            <a:avLst/>
          </a:prstGeom>
        </p:spPr>
        <p:txBody>
          <a:bodyPr vert="horz" lIns="121920" tIns="60960" rIns="121920" bIns="60960" rtlCol="0" anchor="b"/>
          <a:lstStyle>
            <a:defPPr>
              <a:defRPr lang="en-US"/>
            </a:defPPr>
            <a:lvl1pPr marL="0" algn="ctr" defTabSz="457200" rtl="0" eaLnBrk="1" latinLnBrk="0" hangingPunct="1">
              <a:defRPr sz="70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933" b="0" kern="1200" dirty="0" smtClean="0">
                <a:solidFill>
                  <a:schemeClr val="tx1">
                    <a:tint val="75000"/>
                  </a:schemeClr>
                </a:solidFill>
                <a:latin typeface="Arial" panose="020B0604020202020204" pitchFamily="34" charset="0"/>
                <a:ea typeface="+mn-ea"/>
                <a:cs typeface="Arial" panose="020B0604020202020204" pitchFamily="34" charset="0"/>
              </a:rPr>
              <a:t> This meeting is not intended for physicians practising in the USA</a:t>
            </a:r>
          </a:p>
        </p:txBody>
      </p:sp>
    </p:spTree>
    <p:extLst>
      <p:ext uri="{BB962C8B-B14F-4D97-AF65-F5344CB8AC3E}">
        <p14:creationId xmlns:p14="http://schemas.microsoft.com/office/powerpoint/2010/main" val="3736373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5" y="928914"/>
            <a:ext cx="12188271" cy="5929086"/>
          </a:xfrm>
          <a:prstGeom prst="rect">
            <a:avLst/>
          </a:prstGeom>
        </p:spPr>
      </p:pic>
      <p:sp>
        <p:nvSpPr>
          <p:cNvPr id="4" name="Rectangle 3">
            <a:extLst>
              <a:ext uri="{FF2B5EF4-FFF2-40B4-BE49-F238E27FC236}">
                <a16:creationId xmlns:a16="http://schemas.microsoft.com/office/drawing/2014/main" id="{5A47F40F-2D42-43BC-AD96-60FF98AA241E}"/>
              </a:ext>
            </a:extLst>
          </p:cNvPr>
          <p:cNvSpPr/>
          <p:nvPr userDrawn="1"/>
        </p:nvSpPr>
        <p:spPr>
          <a:xfrm>
            <a:off x="8432800" y="3581400"/>
            <a:ext cx="3759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hasCustomPrompt="1"/>
          </p:nvPr>
        </p:nvSpPr>
        <p:spPr>
          <a:xfrm>
            <a:off x="1828800" y="1170433"/>
            <a:ext cx="10363200" cy="1470025"/>
          </a:xfrm>
        </p:spPr>
        <p:txBody>
          <a:bodyPr anchor="t">
            <a:normAutofit/>
          </a:bodyPr>
          <a:lstStyle>
            <a:lvl1pPr algn="l">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828799" y="3200400"/>
            <a:ext cx="10122196" cy="1752600"/>
          </a:xfrm>
        </p:spPr>
        <p:txBody>
          <a:bodyPr/>
          <a:lstStyle>
            <a:lvl1pPr marL="0" indent="0" algn="l">
              <a:buNone/>
              <a:defRPr>
                <a:solidFill>
                  <a:schemeClr val="accent3"/>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65277" y="3787967"/>
            <a:ext cx="2999239" cy="1536195"/>
          </a:xfrm>
          <a:prstGeom prst="rect">
            <a:avLst/>
          </a:prstGeom>
        </p:spPr>
      </p:pic>
    </p:spTree>
    <p:extLst>
      <p:ext uri="{BB962C8B-B14F-4D97-AF65-F5344CB8AC3E}">
        <p14:creationId xmlns:p14="http://schemas.microsoft.com/office/powerpoint/2010/main" val="384397687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57200"/>
            <a:ext cx="10244665" cy="838200"/>
          </a:xfrm>
        </p:spPr>
        <p:txBody>
          <a:bodyPr>
            <a:normAutofit/>
          </a:bodyPr>
          <a:lstStyle>
            <a:lvl1pPr algn="l">
              <a:defRPr sz="2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914401" y="1371600"/>
            <a:ext cx="10325100" cy="4306530"/>
          </a:xfrm>
        </p:spPr>
        <p:txBody>
          <a:bodyPr>
            <a:normAutofit/>
          </a:bodyPr>
          <a:lstStyle>
            <a:lvl1pPr marL="0" indent="0">
              <a:spcBef>
                <a:spcPts val="0"/>
              </a:spcBef>
              <a:spcAft>
                <a:spcPts val="600"/>
              </a:spcAft>
              <a:buFontTx/>
              <a:buNone/>
              <a:defRPr sz="1400">
                <a:latin typeface="Arial" panose="020B0604020202020204" pitchFamily="34" charset="0"/>
                <a:cs typeface="Arial" panose="020B0604020202020204" pitchFamily="34" charset="0"/>
              </a:defRPr>
            </a:lvl1pPr>
            <a:lvl2pPr marL="171450" indent="-171450">
              <a:spcBef>
                <a:spcPts val="0"/>
              </a:spcBef>
              <a:spcAft>
                <a:spcPts val="600"/>
              </a:spcAft>
              <a:buFont typeface="Arial" panose="020B0604020202020204" pitchFamily="34" charset="0"/>
              <a:buChar char="•"/>
              <a:defRPr sz="1400">
                <a:latin typeface="Arial" panose="020B0604020202020204" pitchFamily="34" charset="0"/>
                <a:cs typeface="Arial" panose="020B0604020202020204" pitchFamily="34" charset="0"/>
              </a:defRPr>
            </a:lvl2pPr>
            <a:lvl3pPr marL="457200" indent="-285750">
              <a:spcBef>
                <a:spcPts val="0"/>
              </a:spcBef>
              <a:spcAft>
                <a:spcPts val="600"/>
              </a:spcAft>
              <a:buFont typeface="Arial" panose="020B0604020202020204" pitchFamily="34" charset="0"/>
              <a:buChar char="–"/>
              <a:defRPr sz="1200">
                <a:latin typeface="Arial" panose="020B0604020202020204" pitchFamily="34" charset="0"/>
                <a:cs typeface="Arial" panose="020B0604020202020204" pitchFamily="34" charset="0"/>
              </a:defRPr>
            </a:lvl3pPr>
            <a:lvl4pPr>
              <a:defRPr sz="1400">
                <a:latin typeface="Core Sans N 43 Ex Regular"/>
              </a:defRPr>
            </a:lvl4pPr>
            <a:lvl5pPr>
              <a:defRPr sz="1400">
                <a:latin typeface="Core Sans N 43 Ex Regular"/>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4185698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57200"/>
            <a:ext cx="10244665" cy="838200"/>
          </a:xfrm>
        </p:spPr>
        <p:txBody>
          <a:bodyPr>
            <a:normAutofit/>
          </a:bodyPr>
          <a:lstStyle>
            <a:lvl1pPr algn="l">
              <a:defRPr sz="2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914401" y="1371600"/>
            <a:ext cx="10350500" cy="4306530"/>
          </a:xfrm>
        </p:spPr>
        <p:txBody>
          <a:bodyPr>
            <a:normAutofit/>
          </a:bodyPr>
          <a:lstStyle>
            <a:lvl1pPr marL="176213" indent="-176213">
              <a:spcBef>
                <a:spcPts val="0"/>
              </a:spcBef>
              <a:spcAft>
                <a:spcPts val="600"/>
              </a:spcAft>
              <a:defRPr sz="1400">
                <a:latin typeface="Arial" panose="020B0604020202020204" pitchFamily="34" charset="0"/>
                <a:cs typeface="Arial" panose="020B0604020202020204" pitchFamily="34" charset="0"/>
              </a:defRPr>
            </a:lvl1pPr>
            <a:lvl2pPr marL="466725" indent="-285750">
              <a:spcBef>
                <a:spcPts val="0"/>
              </a:spcBef>
              <a:spcAft>
                <a:spcPts val="600"/>
              </a:spcAft>
              <a:defRPr sz="1200">
                <a:latin typeface="Arial" panose="020B0604020202020204" pitchFamily="34" charset="0"/>
                <a:cs typeface="Arial" panose="020B0604020202020204" pitchFamily="34" charset="0"/>
              </a:defRPr>
            </a:lvl2pPr>
            <a:lvl3pPr marL="679450" indent="-228600">
              <a:spcBef>
                <a:spcPts val="0"/>
              </a:spcBef>
              <a:spcAft>
                <a:spcPts val="600"/>
              </a:spcAft>
              <a:defRPr sz="1100">
                <a:latin typeface="Arial" panose="020B0604020202020204" pitchFamily="34" charset="0"/>
                <a:cs typeface="Arial" panose="020B0604020202020204" pitchFamily="34" charset="0"/>
              </a:defRPr>
            </a:lvl3pPr>
            <a:lvl4pPr>
              <a:defRPr sz="1400">
                <a:latin typeface="Core Sans N 43 Ex Regular"/>
              </a:defRPr>
            </a:lvl4pPr>
            <a:lvl5pPr>
              <a:defRPr sz="1400">
                <a:latin typeface="Core Sans N 43 Ex Regular"/>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3022575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82976" t="84867" b="3281"/>
          <a:stretch/>
        </p:blipFill>
        <p:spPr>
          <a:xfrm>
            <a:off x="10121295" y="5820229"/>
            <a:ext cx="2075543" cy="812800"/>
          </a:xfrm>
          <a:prstGeom prst="rect">
            <a:avLst/>
          </a:prstGeom>
        </p:spPr>
      </p:pic>
      <p:sp>
        <p:nvSpPr>
          <p:cNvPr id="2" name="Title 1"/>
          <p:cNvSpPr>
            <a:spLocks noGrp="1"/>
          </p:cNvSpPr>
          <p:nvPr>
            <p:ph type="title" hasCustomPrompt="1"/>
          </p:nvPr>
        </p:nvSpPr>
        <p:spPr>
          <a:xfrm>
            <a:off x="914401" y="457200"/>
            <a:ext cx="10244665" cy="838200"/>
          </a:xfrm>
        </p:spPr>
        <p:txBody>
          <a:bodyPr>
            <a:normAutofit/>
          </a:bodyPr>
          <a:lstStyle>
            <a:lvl1pPr algn="l">
              <a:defRPr sz="24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914401" y="1371600"/>
            <a:ext cx="10244665" cy="4306530"/>
          </a:xfrm>
        </p:spPr>
        <p:txBody>
          <a:bodyPr>
            <a:normAutofit/>
          </a:bodyPr>
          <a:lstStyle>
            <a:lvl1pPr marL="176213" indent="-176213">
              <a:spcBef>
                <a:spcPts val="0"/>
              </a:spcBef>
              <a:spcAft>
                <a:spcPts val="600"/>
              </a:spcAft>
              <a:defRPr sz="1800">
                <a:latin typeface="Arial" panose="020B0604020202020204" pitchFamily="34" charset="0"/>
                <a:cs typeface="Arial" panose="020B0604020202020204" pitchFamily="34" charset="0"/>
              </a:defRPr>
            </a:lvl1pPr>
            <a:lvl2pPr marL="466725" indent="-285750">
              <a:spcBef>
                <a:spcPts val="0"/>
              </a:spcBef>
              <a:spcAft>
                <a:spcPts val="600"/>
              </a:spcAft>
              <a:defRPr sz="1600">
                <a:latin typeface="Arial" panose="020B0604020202020204" pitchFamily="34" charset="0"/>
                <a:cs typeface="Arial" panose="020B0604020202020204" pitchFamily="34" charset="0"/>
              </a:defRPr>
            </a:lvl2pPr>
            <a:lvl3pPr marL="679450" indent="-228600">
              <a:spcBef>
                <a:spcPts val="0"/>
              </a:spcBef>
              <a:spcAft>
                <a:spcPts val="600"/>
              </a:spcAft>
              <a:defRPr sz="1400">
                <a:latin typeface="Arial" panose="020B0604020202020204" pitchFamily="34" charset="0"/>
                <a:cs typeface="Arial" panose="020B0604020202020204" pitchFamily="34" charset="0"/>
              </a:defRPr>
            </a:lvl3pPr>
            <a:lvl4pPr>
              <a:defRPr sz="1400">
                <a:latin typeface="Core Sans N 43 Ex Regular"/>
              </a:defRPr>
            </a:lvl4pPr>
            <a:lvl5pPr>
              <a:defRPr sz="1400">
                <a:latin typeface="Core Sans N 43 Ex Regular"/>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2348089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81055313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able Placeholder 16"/>
          <p:cNvSpPr>
            <a:spLocks noGrp="1"/>
          </p:cNvSpPr>
          <p:nvPr>
            <p:ph type="tbl" sz="quarter" idx="15"/>
          </p:nvPr>
        </p:nvSpPr>
        <p:spPr>
          <a:xfrm>
            <a:off x="6248400" y="2414204"/>
            <a:ext cx="4876800" cy="2995997"/>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4" name="Rectangle 13"/>
          <p:cNvSpPr/>
          <p:nvPr userDrawn="1"/>
        </p:nvSpPr>
        <p:spPr>
          <a:xfrm>
            <a:off x="1082035" y="2871019"/>
            <a:ext cx="4866967" cy="2553337"/>
          </a:xfrm>
          <a:prstGeom prst="rect">
            <a:avLst/>
          </a:prstGeom>
          <a:gradFill>
            <a:gsLst>
              <a:gs pos="0">
                <a:schemeClr val="bg1"/>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Chart Placeholder 14"/>
          <p:cNvSpPr>
            <a:spLocks noGrp="1"/>
          </p:cNvSpPr>
          <p:nvPr>
            <p:ph type="chart" sz="quarter" idx="14"/>
          </p:nvPr>
        </p:nvSpPr>
        <p:spPr>
          <a:xfrm>
            <a:off x="974144" y="3017838"/>
            <a:ext cx="5074817" cy="2392362"/>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Rectangle 8"/>
          <p:cNvSpPr/>
          <p:nvPr userDrawn="1"/>
        </p:nvSpPr>
        <p:spPr>
          <a:xfrm>
            <a:off x="1072201" y="2414203"/>
            <a:ext cx="4876800" cy="603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9"/>
          <p:cNvSpPr>
            <a:spLocks noGrp="1"/>
          </p:cNvSpPr>
          <p:nvPr>
            <p:ph type="body" sz="quarter" idx="13"/>
          </p:nvPr>
        </p:nvSpPr>
        <p:spPr>
          <a:xfrm>
            <a:off x="926592" y="1570704"/>
            <a:ext cx="10232473" cy="685800"/>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400">
                <a:latin typeface="Core Sans N 35 Light"/>
              </a:defRPr>
            </a:lvl2pPr>
            <a:lvl3pPr>
              <a:defRPr sz="1800"/>
            </a:lvl3pPr>
            <a:lvl4pPr>
              <a:defRPr sz="1600"/>
            </a:lvl4pPr>
            <a:lvl5pPr>
              <a:defRPr sz="1600"/>
            </a:lvl5pPr>
          </a:lstStyle>
          <a:p>
            <a:pPr lvl="0"/>
            <a:r>
              <a:rPr lang="en-US" dirty="0"/>
              <a:t>Click to edit Master text styles</a:t>
            </a:r>
          </a:p>
        </p:txBody>
      </p:sp>
      <p:sp>
        <p:nvSpPr>
          <p:cNvPr id="16" name="Text Placeholder 13"/>
          <p:cNvSpPr>
            <a:spLocks noGrp="1"/>
          </p:cNvSpPr>
          <p:nvPr>
            <p:ph type="body" sz="quarter" idx="16"/>
          </p:nvPr>
        </p:nvSpPr>
        <p:spPr>
          <a:xfrm>
            <a:off x="1073152" y="2414588"/>
            <a:ext cx="4875851" cy="603250"/>
          </a:xfrm>
        </p:spPr>
        <p:txBody>
          <a:bodyPr anchor="ctr">
            <a:noAutofit/>
          </a:bodyPr>
          <a:lstStyle>
            <a:lvl1pPr marL="0" indent="0" algn="ctr">
              <a:buNone/>
              <a:defRPr sz="1400" b="1">
                <a:solidFill>
                  <a:schemeClr val="bg1"/>
                </a:solidFill>
                <a:latin typeface="Arial" panose="020B0604020202020204" pitchFamily="34" charset="0"/>
                <a:cs typeface="Arial" panose="020B0604020202020204" pitchFamily="34" charset="0"/>
              </a:defRPr>
            </a:lvl1pPr>
            <a:lvl2pPr marL="457200" indent="0">
              <a:buNone/>
              <a:defRPr sz="1800">
                <a:solidFill>
                  <a:schemeClr val="bg1"/>
                </a:solidFill>
                <a:latin typeface="Core Sans N 37 Cn Light" pitchFamily="34" charset="0"/>
              </a:defRPr>
            </a:lvl2pPr>
            <a:lvl3pPr marL="914400" indent="0">
              <a:buNone/>
              <a:defRPr sz="1600">
                <a:solidFill>
                  <a:schemeClr val="bg1"/>
                </a:solidFill>
                <a:latin typeface="Core Sans N 37 Cn Light" pitchFamily="34" charset="0"/>
              </a:defRPr>
            </a:lvl3pPr>
            <a:lvl4pPr marL="1371600" indent="0">
              <a:buNone/>
              <a:defRPr sz="1400">
                <a:solidFill>
                  <a:schemeClr val="bg1"/>
                </a:solidFill>
                <a:latin typeface="Core Sans N 37 Cn Light" pitchFamily="34" charset="0"/>
              </a:defRPr>
            </a:lvl4pPr>
            <a:lvl5pPr marL="1828800" indent="0">
              <a:buNone/>
              <a:defRPr sz="1400">
                <a:solidFill>
                  <a:schemeClr val="bg1"/>
                </a:solidFill>
                <a:latin typeface="Core Sans N 37 Cn Light" pitchFamily="34" charset="0"/>
              </a:defRPr>
            </a:lvl5pPr>
          </a:lstStyle>
          <a:p>
            <a:pPr lvl="0"/>
            <a:r>
              <a:rPr lang="en-US" dirty="0"/>
              <a:t>Click to edit Master text styles</a:t>
            </a:r>
          </a:p>
        </p:txBody>
      </p:sp>
    </p:spTree>
    <p:extLst>
      <p:ext uri="{BB962C8B-B14F-4D97-AF65-F5344CB8AC3E}">
        <p14:creationId xmlns:p14="http://schemas.microsoft.com/office/powerpoint/2010/main" val="183759375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Rectangle 10"/>
          <p:cNvSpPr/>
          <p:nvPr userDrawn="1"/>
        </p:nvSpPr>
        <p:spPr>
          <a:xfrm>
            <a:off x="1082035" y="2878392"/>
            <a:ext cx="10084133" cy="2636526"/>
          </a:xfrm>
          <a:prstGeom prst="rect">
            <a:avLst/>
          </a:prstGeom>
          <a:gradFill>
            <a:gsLst>
              <a:gs pos="0">
                <a:schemeClr val="bg1"/>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9" name="Rectangle 8"/>
          <p:cNvSpPr/>
          <p:nvPr userDrawn="1"/>
        </p:nvSpPr>
        <p:spPr>
          <a:xfrm>
            <a:off x="1072201" y="2414203"/>
            <a:ext cx="10086864" cy="603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p:cNvSpPr>
            <a:spLocks noGrp="1"/>
          </p:cNvSpPr>
          <p:nvPr>
            <p:ph type="body" sz="quarter" idx="13"/>
          </p:nvPr>
        </p:nvSpPr>
        <p:spPr>
          <a:xfrm>
            <a:off x="926593" y="1570704"/>
            <a:ext cx="10232473" cy="685800"/>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400">
                <a:latin typeface="Core Sans N 43 Ex Regular" pitchFamily="34" charset="0"/>
              </a:defRPr>
            </a:lvl2pPr>
            <a:lvl3pPr>
              <a:defRPr sz="1800"/>
            </a:lvl3pPr>
            <a:lvl4pPr>
              <a:defRPr sz="1600"/>
            </a:lvl4pPr>
            <a:lvl5pPr>
              <a:defRPr sz="1600"/>
            </a:lvl5pPr>
          </a:lstStyle>
          <a:p>
            <a:pPr lvl="0"/>
            <a:r>
              <a:rPr lang="en-US" dirty="0"/>
              <a:t>Click to edit Master text styles</a:t>
            </a:r>
          </a:p>
        </p:txBody>
      </p:sp>
      <p:sp>
        <p:nvSpPr>
          <p:cNvPr id="15" name="Chart Placeholder 14"/>
          <p:cNvSpPr>
            <a:spLocks noGrp="1"/>
          </p:cNvSpPr>
          <p:nvPr>
            <p:ph type="chart" sz="quarter" idx="14"/>
          </p:nvPr>
        </p:nvSpPr>
        <p:spPr>
          <a:xfrm>
            <a:off x="1073151" y="3017838"/>
            <a:ext cx="10085916" cy="2468562"/>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16" name="Text Placeholder 13"/>
          <p:cNvSpPr>
            <a:spLocks noGrp="1"/>
          </p:cNvSpPr>
          <p:nvPr>
            <p:ph type="body" sz="quarter" idx="16"/>
          </p:nvPr>
        </p:nvSpPr>
        <p:spPr>
          <a:xfrm>
            <a:off x="1073151" y="2414588"/>
            <a:ext cx="10085916" cy="603250"/>
          </a:xfrm>
        </p:spPr>
        <p:txBody>
          <a:bodyPr vert="horz" lIns="91440" tIns="45720" rIns="91440" bIns="45720" rtlCol="0" anchor="ctr">
            <a:noAutofit/>
          </a:bodyPr>
          <a:lstStyle>
            <a:lvl1pPr>
              <a:defRPr lang="en-US" b="1" dirty="0" smtClean="0">
                <a:solidFill>
                  <a:schemeClr val="bg1"/>
                </a:solidFill>
                <a:latin typeface="Arial" panose="020B0604020202020204" pitchFamily="34" charset="0"/>
                <a:cs typeface="Arial" panose="020B060402020202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60993847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4" name="Table Placeholder 3"/>
          <p:cNvSpPr>
            <a:spLocks noGrp="1"/>
          </p:cNvSpPr>
          <p:nvPr>
            <p:ph type="tbl" sz="quarter" idx="15"/>
          </p:nvPr>
        </p:nvSpPr>
        <p:spPr>
          <a:xfrm>
            <a:off x="914401" y="2414203"/>
            <a:ext cx="10244667" cy="3072066"/>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9"/>
          <p:cNvSpPr>
            <a:spLocks noGrp="1"/>
          </p:cNvSpPr>
          <p:nvPr>
            <p:ph type="body" sz="quarter" idx="13"/>
          </p:nvPr>
        </p:nvSpPr>
        <p:spPr>
          <a:xfrm>
            <a:off x="926592" y="1570704"/>
            <a:ext cx="10232473" cy="685800"/>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400">
                <a:latin typeface="Core Sans N 35 Light"/>
              </a:defRPr>
            </a:lvl2pPr>
            <a:lvl3pPr>
              <a:defRPr sz="1800"/>
            </a:lvl3pPr>
            <a:lvl4pPr>
              <a:defRPr sz="1600"/>
            </a:lvl4pPr>
            <a:lvl5pPr>
              <a:defRPr sz="1600"/>
            </a:lvl5pPr>
          </a:lstStyle>
          <a:p>
            <a:pPr lvl="0"/>
            <a:r>
              <a:rPr lang="en-US" dirty="0"/>
              <a:t>Click to edit Master text styles</a:t>
            </a:r>
          </a:p>
        </p:txBody>
      </p:sp>
    </p:spTree>
    <p:extLst>
      <p:ext uri="{BB962C8B-B14F-4D97-AF65-F5344CB8AC3E}">
        <p14:creationId xmlns:p14="http://schemas.microsoft.com/office/powerpoint/2010/main" val="11472385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B5D476-F8AE-4060-8938-7DF8C8BF6B6B}" type="slidenum">
              <a:rPr lang="en-GB" smtClean="0"/>
              <a:t>‹#›</a:t>
            </a:fld>
            <a:endParaRPr lang="en-GB"/>
          </a:p>
        </p:txBody>
      </p:sp>
    </p:spTree>
    <p:extLst>
      <p:ext uri="{BB962C8B-B14F-4D97-AF65-F5344CB8AC3E}">
        <p14:creationId xmlns:p14="http://schemas.microsoft.com/office/powerpoint/2010/main" val="93337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7" name="Table Placeholder 16"/>
          <p:cNvSpPr>
            <a:spLocks noGrp="1"/>
          </p:cNvSpPr>
          <p:nvPr>
            <p:ph type="tbl" sz="quarter" idx="15"/>
          </p:nvPr>
        </p:nvSpPr>
        <p:spPr>
          <a:xfrm>
            <a:off x="6248400" y="2414204"/>
            <a:ext cx="4876800" cy="2995997"/>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14" name="Rectangle 13"/>
          <p:cNvSpPr/>
          <p:nvPr userDrawn="1"/>
        </p:nvSpPr>
        <p:spPr>
          <a:xfrm>
            <a:off x="1082035" y="2871019"/>
            <a:ext cx="4866967" cy="2553337"/>
          </a:xfrm>
          <a:prstGeom prst="rect">
            <a:avLst/>
          </a:prstGeom>
          <a:gradFill>
            <a:gsLst>
              <a:gs pos="0">
                <a:schemeClr val="bg1"/>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Chart Placeholder 14"/>
          <p:cNvSpPr>
            <a:spLocks noGrp="1"/>
          </p:cNvSpPr>
          <p:nvPr>
            <p:ph type="chart" sz="quarter" idx="14"/>
          </p:nvPr>
        </p:nvSpPr>
        <p:spPr>
          <a:xfrm>
            <a:off x="974144" y="3017838"/>
            <a:ext cx="5074817" cy="2392362"/>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Rectangle 8"/>
          <p:cNvSpPr/>
          <p:nvPr userDrawn="1"/>
        </p:nvSpPr>
        <p:spPr>
          <a:xfrm>
            <a:off x="1072201" y="2414203"/>
            <a:ext cx="4876800" cy="603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9"/>
          <p:cNvSpPr>
            <a:spLocks noGrp="1"/>
          </p:cNvSpPr>
          <p:nvPr>
            <p:ph type="body" sz="quarter" idx="13"/>
          </p:nvPr>
        </p:nvSpPr>
        <p:spPr>
          <a:xfrm>
            <a:off x="926592" y="1570704"/>
            <a:ext cx="10232473" cy="685800"/>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400">
                <a:latin typeface="Core Sans N 35 Light"/>
              </a:defRPr>
            </a:lvl2pPr>
            <a:lvl3pPr>
              <a:defRPr sz="1800"/>
            </a:lvl3pPr>
            <a:lvl4pPr>
              <a:defRPr sz="1600"/>
            </a:lvl4pPr>
            <a:lvl5pPr>
              <a:defRPr sz="1600"/>
            </a:lvl5pPr>
          </a:lstStyle>
          <a:p>
            <a:pPr lvl="0"/>
            <a:r>
              <a:rPr lang="en-US" dirty="0"/>
              <a:t>Click to edit Master text styles</a:t>
            </a:r>
          </a:p>
        </p:txBody>
      </p:sp>
      <p:sp>
        <p:nvSpPr>
          <p:cNvPr id="16" name="Text Placeholder 13"/>
          <p:cNvSpPr>
            <a:spLocks noGrp="1"/>
          </p:cNvSpPr>
          <p:nvPr>
            <p:ph type="body" sz="quarter" idx="16"/>
          </p:nvPr>
        </p:nvSpPr>
        <p:spPr>
          <a:xfrm>
            <a:off x="1073152" y="2414588"/>
            <a:ext cx="4875851" cy="603250"/>
          </a:xfrm>
        </p:spPr>
        <p:txBody>
          <a:bodyPr anchor="ctr">
            <a:noAutofit/>
          </a:bodyPr>
          <a:lstStyle>
            <a:lvl1pPr marL="0" indent="0" algn="ctr">
              <a:buNone/>
              <a:defRPr sz="1400" b="1">
                <a:solidFill>
                  <a:schemeClr val="bg1"/>
                </a:solidFill>
                <a:latin typeface="Arial" panose="020B0604020202020204" pitchFamily="34" charset="0"/>
                <a:cs typeface="Arial" panose="020B0604020202020204" pitchFamily="34" charset="0"/>
              </a:defRPr>
            </a:lvl1pPr>
            <a:lvl2pPr marL="457200" indent="0">
              <a:buNone/>
              <a:defRPr sz="1800">
                <a:solidFill>
                  <a:schemeClr val="bg1"/>
                </a:solidFill>
                <a:latin typeface="Core Sans N 37 Cn Light" pitchFamily="34" charset="0"/>
              </a:defRPr>
            </a:lvl2pPr>
            <a:lvl3pPr marL="914400" indent="0">
              <a:buNone/>
              <a:defRPr sz="1600">
                <a:solidFill>
                  <a:schemeClr val="bg1"/>
                </a:solidFill>
                <a:latin typeface="Core Sans N 37 Cn Light" pitchFamily="34" charset="0"/>
              </a:defRPr>
            </a:lvl3pPr>
            <a:lvl4pPr marL="1371600" indent="0">
              <a:buNone/>
              <a:defRPr sz="1400">
                <a:solidFill>
                  <a:schemeClr val="bg1"/>
                </a:solidFill>
                <a:latin typeface="Core Sans N 37 Cn Light" pitchFamily="34" charset="0"/>
              </a:defRPr>
            </a:lvl4pPr>
            <a:lvl5pPr marL="1828800" indent="0">
              <a:buNone/>
              <a:defRPr sz="1400">
                <a:solidFill>
                  <a:schemeClr val="bg1"/>
                </a:solidFill>
                <a:latin typeface="Core Sans N 37 Cn Light" pitchFamily="34" charset="0"/>
              </a:defRPr>
            </a:lvl5pPr>
          </a:lstStyle>
          <a:p>
            <a:pPr lvl="0"/>
            <a:r>
              <a:rPr lang="en-US" dirty="0"/>
              <a:t>Click to edit Master text styles</a:t>
            </a:r>
          </a:p>
        </p:txBody>
      </p:sp>
    </p:spTree>
    <p:extLst>
      <p:ext uri="{BB962C8B-B14F-4D97-AF65-F5344CB8AC3E}">
        <p14:creationId xmlns:p14="http://schemas.microsoft.com/office/powerpoint/2010/main" val="12170418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1" name="Rectangle 10"/>
          <p:cNvSpPr/>
          <p:nvPr userDrawn="1"/>
        </p:nvSpPr>
        <p:spPr>
          <a:xfrm>
            <a:off x="1082035" y="2878392"/>
            <a:ext cx="10084133" cy="2636526"/>
          </a:xfrm>
          <a:prstGeom prst="rect">
            <a:avLst/>
          </a:prstGeom>
          <a:gradFill>
            <a:gsLst>
              <a:gs pos="0">
                <a:schemeClr val="bg1"/>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9" name="Rectangle 8"/>
          <p:cNvSpPr/>
          <p:nvPr userDrawn="1"/>
        </p:nvSpPr>
        <p:spPr>
          <a:xfrm>
            <a:off x="1072201" y="2414203"/>
            <a:ext cx="10086864" cy="603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p:cNvSpPr>
            <a:spLocks noGrp="1"/>
          </p:cNvSpPr>
          <p:nvPr>
            <p:ph type="body" sz="quarter" idx="13"/>
          </p:nvPr>
        </p:nvSpPr>
        <p:spPr>
          <a:xfrm>
            <a:off x="926593" y="1570704"/>
            <a:ext cx="10232473" cy="685800"/>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400">
                <a:latin typeface="Core Sans N 43 Ex Regular" pitchFamily="34" charset="0"/>
              </a:defRPr>
            </a:lvl2pPr>
            <a:lvl3pPr>
              <a:defRPr sz="1800"/>
            </a:lvl3pPr>
            <a:lvl4pPr>
              <a:defRPr sz="1600"/>
            </a:lvl4pPr>
            <a:lvl5pPr>
              <a:defRPr sz="1600"/>
            </a:lvl5pPr>
          </a:lstStyle>
          <a:p>
            <a:pPr lvl="0"/>
            <a:r>
              <a:rPr lang="en-US" dirty="0"/>
              <a:t>Click to edit Master text styles</a:t>
            </a:r>
          </a:p>
        </p:txBody>
      </p:sp>
      <p:sp>
        <p:nvSpPr>
          <p:cNvPr id="15" name="Chart Placeholder 14"/>
          <p:cNvSpPr>
            <a:spLocks noGrp="1"/>
          </p:cNvSpPr>
          <p:nvPr>
            <p:ph type="chart" sz="quarter" idx="14"/>
          </p:nvPr>
        </p:nvSpPr>
        <p:spPr>
          <a:xfrm>
            <a:off x="1073151" y="3017838"/>
            <a:ext cx="10085916" cy="2468562"/>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16" name="Text Placeholder 13"/>
          <p:cNvSpPr>
            <a:spLocks noGrp="1"/>
          </p:cNvSpPr>
          <p:nvPr>
            <p:ph type="body" sz="quarter" idx="16"/>
          </p:nvPr>
        </p:nvSpPr>
        <p:spPr>
          <a:xfrm>
            <a:off x="1073151" y="2414588"/>
            <a:ext cx="10085916" cy="603250"/>
          </a:xfrm>
        </p:spPr>
        <p:txBody>
          <a:bodyPr vert="horz" lIns="91440" tIns="45720" rIns="91440" bIns="45720" rtlCol="0" anchor="ctr">
            <a:noAutofit/>
          </a:bodyPr>
          <a:lstStyle>
            <a:lvl1pPr>
              <a:defRPr lang="en-US" b="1" dirty="0" smtClean="0">
                <a:solidFill>
                  <a:schemeClr val="bg1"/>
                </a:solidFill>
                <a:latin typeface="Arial" panose="020B0604020202020204" pitchFamily="34" charset="0"/>
                <a:cs typeface="Arial" panose="020B060402020202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264757027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4" name="Table Placeholder 3"/>
          <p:cNvSpPr>
            <a:spLocks noGrp="1"/>
          </p:cNvSpPr>
          <p:nvPr>
            <p:ph type="tbl" sz="quarter" idx="15"/>
          </p:nvPr>
        </p:nvSpPr>
        <p:spPr>
          <a:xfrm>
            <a:off x="914401" y="2414203"/>
            <a:ext cx="10244667" cy="3072066"/>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9"/>
          <p:cNvSpPr>
            <a:spLocks noGrp="1"/>
          </p:cNvSpPr>
          <p:nvPr>
            <p:ph type="body" sz="quarter" idx="13"/>
          </p:nvPr>
        </p:nvSpPr>
        <p:spPr>
          <a:xfrm>
            <a:off x="926592" y="1570704"/>
            <a:ext cx="10232473" cy="685800"/>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400">
                <a:latin typeface="Core Sans N 35 Light"/>
              </a:defRPr>
            </a:lvl2pPr>
            <a:lvl3pPr>
              <a:defRPr sz="1800"/>
            </a:lvl3pPr>
            <a:lvl4pPr>
              <a:defRPr sz="1600"/>
            </a:lvl4pPr>
            <a:lvl5pPr>
              <a:defRPr sz="1600"/>
            </a:lvl5pPr>
          </a:lstStyle>
          <a:p>
            <a:pPr lvl="0"/>
            <a:r>
              <a:rPr lang="en-US" dirty="0"/>
              <a:t>Click to edit Master text styles</a:t>
            </a:r>
          </a:p>
        </p:txBody>
      </p:sp>
    </p:spTree>
    <p:extLst>
      <p:ext uri="{BB962C8B-B14F-4D97-AF65-F5344CB8AC3E}">
        <p14:creationId xmlns:p14="http://schemas.microsoft.com/office/powerpoint/2010/main" val="374725170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536400" y="1628780"/>
            <a:ext cx="11116800" cy="4537075"/>
          </a:xfrm>
        </p:spPr>
        <p:txBody>
          <a:bodyPr/>
          <a:lstStyle>
            <a:lvl1pPr>
              <a:buClr>
                <a:schemeClr val="bg2"/>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itle 3"/>
          <p:cNvSpPr>
            <a:spLocks noGrp="1"/>
          </p:cNvSpPr>
          <p:nvPr>
            <p:ph type="title"/>
          </p:nvPr>
        </p:nvSpPr>
        <p:spPr>
          <a:xfrm>
            <a:off x="537680" y="274638"/>
            <a:ext cx="11095419" cy="778098"/>
          </a:xfrm>
        </p:spPr>
        <p:txBody>
          <a:bodyPr/>
          <a:lstStyle>
            <a:lvl1pPr>
              <a:defRPr>
                <a:solidFill>
                  <a:schemeClr val="bg2"/>
                </a:solidFill>
              </a:defRPr>
            </a:lvl1pPr>
          </a:lstStyle>
          <a:p>
            <a:r>
              <a:rPr lang="en-US" dirty="0"/>
              <a:t>Click to edit Master title style</a:t>
            </a:r>
            <a:endParaRPr lang="en-GB" dirty="0"/>
          </a:p>
        </p:txBody>
      </p:sp>
      <p:sp>
        <p:nvSpPr>
          <p:cNvPr id="6" name="Text Placeholder 5">
            <a:extLst>
              <a:ext uri="{FF2B5EF4-FFF2-40B4-BE49-F238E27FC236}">
                <a16:creationId xmlns:a16="http://schemas.microsoft.com/office/drawing/2014/main" id="{6DCAD33D-B675-4509-A0CA-B9DC85D0BBBE}"/>
              </a:ext>
            </a:extLst>
          </p:cNvPr>
          <p:cNvSpPr>
            <a:spLocks noGrp="1"/>
          </p:cNvSpPr>
          <p:nvPr>
            <p:ph type="body" sz="quarter" idx="13"/>
          </p:nvPr>
        </p:nvSpPr>
        <p:spPr>
          <a:xfrm>
            <a:off x="537682" y="6476398"/>
            <a:ext cx="8709188" cy="303213"/>
          </a:xfrm>
        </p:spPr>
        <p:txBody>
          <a:bodyPr lIns="0" rIns="0" anchor="b" anchorCtr="0"/>
          <a:lstStyle>
            <a:lvl1pPr marL="0" indent="0">
              <a:spcBef>
                <a:spcPts val="0"/>
              </a:spcBef>
              <a:buNone/>
              <a:defRPr sz="900">
                <a:solidFill>
                  <a:schemeClr val="tx2">
                    <a:lumMod val="75000"/>
                  </a:schemeClr>
                </a:solidFill>
              </a:defRPr>
            </a:lvl1pPr>
            <a:lvl2pPr marL="358775" indent="0">
              <a:buNone/>
              <a:defRPr/>
            </a:lvl2pPr>
            <a:lvl3pPr marL="627063" indent="0">
              <a:buNone/>
              <a:defRPr/>
            </a:lvl3pPr>
            <a:lvl4pPr marL="896937" indent="0">
              <a:buNone/>
              <a:defRPr/>
            </a:lvl4pPr>
            <a:lvl5pPr marL="1828800" indent="0">
              <a:buNone/>
              <a:defRPr/>
            </a:lvl5pPr>
          </a:lstStyle>
          <a:p>
            <a:pPr lvl="0"/>
            <a:r>
              <a:rPr lang="en-US" dirty="0"/>
              <a:t>Edit Master text styles</a:t>
            </a:r>
            <a:endParaRPr lang="en-CA" dirty="0"/>
          </a:p>
        </p:txBody>
      </p:sp>
    </p:spTree>
    <p:custDataLst>
      <p:tags r:id="rId1"/>
    </p:custDataLst>
    <p:extLst>
      <p:ext uri="{BB962C8B-B14F-4D97-AF65-F5344CB8AC3E}">
        <p14:creationId xmlns:p14="http://schemas.microsoft.com/office/powerpoint/2010/main" val="3498789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en-CA" dirty="0"/>
          </a:p>
        </p:txBody>
      </p:sp>
      <p:sp>
        <p:nvSpPr>
          <p:cNvPr id="5" name="Slide Number Placeholder 4"/>
          <p:cNvSpPr>
            <a:spLocks noGrp="1"/>
          </p:cNvSpPr>
          <p:nvPr>
            <p:ph type="sldNum" sz="quarter" idx="12"/>
          </p:nvPr>
        </p:nvSpPr>
        <p:spPr/>
        <p:txBody>
          <a:bodyPr/>
          <a:lstStyle/>
          <a:p>
            <a:pPr eaLnBrk="0" fontAlgn="base" hangingPunct="0">
              <a:spcBef>
                <a:spcPct val="50000"/>
              </a:spcBef>
              <a:spcAft>
                <a:spcPct val="0"/>
              </a:spcAft>
              <a:buClrTx/>
              <a:defRPr/>
            </a:pPr>
            <a:endParaRPr lang="en-CA" sz="1800" kern="1200" dirty="0">
              <a:latin typeface="Imago" pitchFamily="2" charset="0"/>
              <a:ea typeface="+mn-ea"/>
              <a:cs typeface="+mn-cs"/>
            </a:endParaRPr>
          </a:p>
        </p:txBody>
      </p:sp>
      <p:sp>
        <p:nvSpPr>
          <p:cNvPr id="6" name="Subtitle 2"/>
          <p:cNvSpPr>
            <a:spLocks noGrp="1"/>
          </p:cNvSpPr>
          <p:nvPr>
            <p:ph type="subTitle" idx="13" hasCustomPrompt="1"/>
          </p:nvPr>
        </p:nvSpPr>
        <p:spPr>
          <a:xfrm>
            <a:off x="574679" y="1176278"/>
            <a:ext cx="10097679" cy="469963"/>
          </a:xfrm>
        </p:spPr>
        <p:txBody>
          <a:bodyPr>
            <a:noAutofit/>
          </a:bodyPr>
          <a:lstStyle>
            <a:lvl1pPr marL="0" indent="0" algn="l">
              <a:buFont typeface="Arial" charset="0"/>
              <a:buNone/>
              <a:defRPr sz="2800" i="1">
                <a:solidFill>
                  <a:schemeClr val="bg2"/>
                </a:solidFill>
                <a:latin typeface="Minion" charset="0"/>
                <a:ea typeface="Minion" charset="0"/>
                <a:cs typeface="Minion"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subtitle</a:t>
            </a:r>
            <a:endParaRPr lang="en-CA" dirty="0"/>
          </a:p>
        </p:txBody>
      </p:sp>
    </p:spTree>
    <p:custDataLst>
      <p:tags r:id="rId1"/>
    </p:custDataLst>
    <p:extLst>
      <p:ext uri="{BB962C8B-B14F-4D97-AF65-F5344CB8AC3E}">
        <p14:creationId xmlns:p14="http://schemas.microsoft.com/office/powerpoint/2010/main" val="3127760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Text Placeholder 7"/>
          <p:cNvSpPr>
            <a:spLocks noGrp="1"/>
          </p:cNvSpPr>
          <p:nvPr>
            <p:ph type="body" sz="quarter" idx="10" hasCustomPrompt="1"/>
          </p:nvPr>
        </p:nvSpPr>
        <p:spPr>
          <a:xfrm>
            <a:off x="620184" y="6617917"/>
            <a:ext cx="2061462" cy="138499"/>
          </a:xfrm>
        </p:spPr>
        <p:txBody>
          <a:bodyPr wrap="none" lIns="0" tIns="0" rIns="0" bIns="0" anchor="b">
            <a:spAutoFit/>
          </a:bodyPr>
          <a:lstStyle>
            <a:lvl1pPr marL="0" marR="0" indent="0" algn="l" defTabSz="914400" rtl="0" eaLnBrk="1" fontAlgn="auto" latinLnBrk="0" hangingPunct="1">
              <a:lnSpc>
                <a:spcPct val="90000"/>
              </a:lnSpc>
              <a:spcBef>
                <a:spcPts val="0"/>
              </a:spcBef>
              <a:spcAft>
                <a:spcPts val="0"/>
              </a:spcAft>
              <a:buClr>
                <a:schemeClr val="accent3"/>
              </a:buClr>
              <a:buSzTx/>
              <a:buFontTx/>
              <a:buNone/>
              <a:tabLst/>
              <a:defRPr sz="1000"/>
            </a:lvl1pPr>
          </a:lstStyle>
          <a:p>
            <a:pPr marL="0" marR="0" lvl="0" indent="0" algn="l" defTabSz="914400" rtl="0" eaLnBrk="1" fontAlgn="auto" latinLnBrk="0" hangingPunct="1">
              <a:lnSpc>
                <a:spcPct val="90000"/>
              </a:lnSpc>
              <a:spcBef>
                <a:spcPts val="0"/>
              </a:spcBef>
              <a:spcAft>
                <a:spcPts val="0"/>
              </a:spcAft>
              <a:buClr>
                <a:schemeClr val="accent3"/>
              </a:buClr>
              <a:buSzTx/>
              <a:buFontTx/>
              <a:buNone/>
              <a:tabLst/>
              <a:defRPr/>
            </a:pPr>
            <a:r>
              <a:rPr lang="en-US" dirty="0" smtClean="0"/>
              <a:t>Click to edit Footnote &amp; Source Note</a:t>
            </a:r>
            <a:endParaRPr lang="en-GB" dirty="0" smtClean="0"/>
          </a:p>
        </p:txBody>
      </p:sp>
      <p:sp>
        <p:nvSpPr>
          <p:cNvPr id="4" name="Content Placeholder 3"/>
          <p:cNvSpPr>
            <a:spLocks noGrp="1"/>
          </p:cNvSpPr>
          <p:nvPr>
            <p:ph sz="quarter" idx="11"/>
          </p:nvPr>
        </p:nvSpPr>
        <p:spPr>
          <a:xfrm>
            <a:off x="620184" y="1471087"/>
            <a:ext cx="10972800" cy="123110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0012534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Text Placeholder 7"/>
          <p:cNvSpPr>
            <a:spLocks noGrp="1"/>
          </p:cNvSpPr>
          <p:nvPr>
            <p:ph type="body" sz="quarter" idx="10" hasCustomPrompt="1"/>
          </p:nvPr>
        </p:nvSpPr>
        <p:spPr>
          <a:xfrm>
            <a:off x="620186" y="6645609"/>
            <a:ext cx="1670329" cy="110800"/>
          </a:xfrm>
        </p:spPr>
        <p:txBody>
          <a:bodyPr wrap="none" lIns="0" tIns="0" rIns="0" bIns="0" anchor="b">
            <a:spAutoFit/>
          </a:bodyPr>
          <a:lstStyle>
            <a:lvl1pPr marL="0" marR="0" indent="0" algn="l" defTabSz="914400" rtl="0" eaLnBrk="1" fontAlgn="auto" latinLnBrk="0" hangingPunct="1">
              <a:lnSpc>
                <a:spcPct val="90000"/>
              </a:lnSpc>
              <a:spcBef>
                <a:spcPts val="0"/>
              </a:spcBef>
              <a:spcAft>
                <a:spcPts val="0"/>
              </a:spcAft>
              <a:buClr>
                <a:schemeClr val="accent3"/>
              </a:buClr>
              <a:buSzTx/>
              <a:buFontTx/>
              <a:buNone/>
              <a:tabLst/>
              <a:defRPr sz="800"/>
            </a:lvl1pPr>
          </a:lstStyle>
          <a:p>
            <a:pPr marL="0" marR="0" lvl="0" indent="0" algn="l" defTabSz="914400" rtl="0" eaLnBrk="1" fontAlgn="auto" latinLnBrk="0" hangingPunct="1">
              <a:lnSpc>
                <a:spcPct val="90000"/>
              </a:lnSpc>
              <a:spcBef>
                <a:spcPts val="0"/>
              </a:spcBef>
              <a:spcAft>
                <a:spcPts val="0"/>
              </a:spcAft>
              <a:buClr>
                <a:schemeClr val="accent3"/>
              </a:buClr>
              <a:buSzTx/>
              <a:buFontTx/>
              <a:buNone/>
              <a:tabLst/>
              <a:defRPr/>
            </a:pPr>
            <a:r>
              <a:rPr lang="en-US" dirty="0" smtClean="0"/>
              <a:t>Click to edit Footnote &amp; Source Note</a:t>
            </a:r>
            <a:endParaRPr lang="en-GB" dirty="0" smtClean="0"/>
          </a:p>
        </p:txBody>
      </p:sp>
      <p:sp>
        <p:nvSpPr>
          <p:cNvPr id="4" name="Content Placeholder 3"/>
          <p:cNvSpPr>
            <a:spLocks noGrp="1"/>
          </p:cNvSpPr>
          <p:nvPr>
            <p:ph sz="quarter" idx="11"/>
          </p:nvPr>
        </p:nvSpPr>
        <p:spPr>
          <a:xfrm>
            <a:off x="620184" y="1471087"/>
            <a:ext cx="10972800" cy="4533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05161715"/>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Text Placeholder 7"/>
          <p:cNvSpPr>
            <a:spLocks noGrp="1"/>
          </p:cNvSpPr>
          <p:nvPr>
            <p:ph type="body" sz="quarter" idx="10" hasCustomPrompt="1"/>
          </p:nvPr>
        </p:nvSpPr>
        <p:spPr>
          <a:xfrm>
            <a:off x="620186" y="6645609"/>
            <a:ext cx="1670329" cy="110800"/>
          </a:xfrm>
        </p:spPr>
        <p:txBody>
          <a:bodyPr wrap="none" lIns="0" tIns="0" rIns="0" bIns="0" anchor="b">
            <a:spAutoFit/>
          </a:bodyPr>
          <a:lstStyle>
            <a:lvl1pPr marL="0" marR="0" indent="0" algn="l" defTabSz="914400" rtl="0" eaLnBrk="1" fontAlgn="auto" latinLnBrk="0" hangingPunct="1">
              <a:lnSpc>
                <a:spcPct val="90000"/>
              </a:lnSpc>
              <a:spcBef>
                <a:spcPts val="0"/>
              </a:spcBef>
              <a:spcAft>
                <a:spcPts val="0"/>
              </a:spcAft>
              <a:buClr>
                <a:schemeClr val="accent3"/>
              </a:buClr>
              <a:buSzTx/>
              <a:buFontTx/>
              <a:buNone/>
              <a:tabLst/>
              <a:defRPr sz="800"/>
            </a:lvl1pPr>
          </a:lstStyle>
          <a:p>
            <a:pPr marL="0" marR="0" lvl="0" indent="0" algn="l" defTabSz="914400" rtl="0" eaLnBrk="1" fontAlgn="auto" latinLnBrk="0" hangingPunct="1">
              <a:lnSpc>
                <a:spcPct val="90000"/>
              </a:lnSpc>
              <a:spcBef>
                <a:spcPts val="0"/>
              </a:spcBef>
              <a:spcAft>
                <a:spcPts val="0"/>
              </a:spcAft>
              <a:buClr>
                <a:schemeClr val="accent3"/>
              </a:buClr>
              <a:buSzTx/>
              <a:buFontTx/>
              <a:buNone/>
              <a:tabLst/>
              <a:defRPr/>
            </a:pPr>
            <a:r>
              <a:rPr lang="en-US" dirty="0" smtClean="0"/>
              <a:t>Click to edit Footnote &amp; Source Note</a:t>
            </a:r>
            <a:endParaRPr lang="en-GB" dirty="0" smtClean="0"/>
          </a:p>
        </p:txBody>
      </p:sp>
    </p:spTree>
    <p:extLst>
      <p:ext uri="{BB962C8B-B14F-4D97-AF65-F5344CB8AC3E}">
        <p14:creationId xmlns:p14="http://schemas.microsoft.com/office/powerpoint/2010/main" val="274105359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Text Placeholder 7"/>
          <p:cNvSpPr>
            <a:spLocks noGrp="1"/>
          </p:cNvSpPr>
          <p:nvPr>
            <p:ph type="body" sz="quarter" idx="10" hasCustomPrompt="1"/>
          </p:nvPr>
        </p:nvSpPr>
        <p:spPr>
          <a:xfrm>
            <a:off x="620186" y="6645609"/>
            <a:ext cx="1670329" cy="110800"/>
          </a:xfrm>
        </p:spPr>
        <p:txBody>
          <a:bodyPr wrap="none" lIns="0" tIns="0" rIns="0" bIns="0" anchor="b">
            <a:spAutoFit/>
          </a:bodyPr>
          <a:lstStyle>
            <a:lvl1pPr marL="0" marR="0" indent="0" algn="l" defTabSz="914400" rtl="0" eaLnBrk="1" fontAlgn="auto" latinLnBrk="0" hangingPunct="1">
              <a:lnSpc>
                <a:spcPct val="90000"/>
              </a:lnSpc>
              <a:spcBef>
                <a:spcPts val="0"/>
              </a:spcBef>
              <a:spcAft>
                <a:spcPts val="0"/>
              </a:spcAft>
              <a:buClr>
                <a:schemeClr val="accent3"/>
              </a:buClr>
              <a:buSzTx/>
              <a:buFontTx/>
              <a:buNone/>
              <a:tabLst/>
              <a:defRPr sz="800"/>
            </a:lvl1pPr>
          </a:lstStyle>
          <a:p>
            <a:pPr marL="0" marR="0" lvl="0" indent="0" algn="l" defTabSz="914400" rtl="0" eaLnBrk="1" fontAlgn="auto" latinLnBrk="0" hangingPunct="1">
              <a:lnSpc>
                <a:spcPct val="90000"/>
              </a:lnSpc>
              <a:spcBef>
                <a:spcPts val="0"/>
              </a:spcBef>
              <a:spcAft>
                <a:spcPts val="0"/>
              </a:spcAft>
              <a:buClr>
                <a:schemeClr val="accent3"/>
              </a:buClr>
              <a:buSzTx/>
              <a:buFontTx/>
              <a:buNone/>
              <a:tabLst/>
              <a:defRPr/>
            </a:pPr>
            <a:r>
              <a:rPr lang="en-US" dirty="0" smtClean="0"/>
              <a:t>Click to edit Footnote &amp; Source Note</a:t>
            </a:r>
            <a:endParaRPr lang="en-GB" dirty="0" smtClean="0"/>
          </a:p>
        </p:txBody>
      </p:sp>
      <p:sp>
        <p:nvSpPr>
          <p:cNvPr id="4" name="Content Placeholder 3"/>
          <p:cNvSpPr>
            <a:spLocks noGrp="1"/>
          </p:cNvSpPr>
          <p:nvPr>
            <p:ph sz="quarter" idx="11"/>
          </p:nvPr>
        </p:nvSpPr>
        <p:spPr>
          <a:xfrm>
            <a:off x="620184" y="1471087"/>
            <a:ext cx="10972800" cy="4533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51528053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4" y="241931"/>
            <a:ext cx="11137900" cy="907252"/>
          </a:xfrm>
        </p:spPr>
        <p:txBody>
          <a:bodyPr/>
          <a:lstStyle>
            <a:lvl1pPr>
              <a:lnSpc>
                <a:spcPts val="2999"/>
              </a:lnSpc>
              <a:defRPr sz="3200" b="1">
                <a:solidFill>
                  <a:schemeClr val="accent6"/>
                </a:solidFill>
                <a:latin typeface="+mj-lt"/>
              </a:defRPr>
            </a:lvl1pPr>
          </a:lstStyle>
          <a:p>
            <a:r>
              <a:rPr lang="en-US" dirty="0" smtClean="0"/>
              <a:t>Click to edit Master title style</a:t>
            </a:r>
            <a:endParaRPr lang="en-GB" dirty="0"/>
          </a:p>
        </p:txBody>
      </p:sp>
      <p:sp>
        <p:nvSpPr>
          <p:cNvPr id="14" name="Text Placeholder 13"/>
          <p:cNvSpPr>
            <a:spLocks noGrp="1"/>
          </p:cNvSpPr>
          <p:nvPr>
            <p:ph type="body" sz="quarter" idx="10"/>
          </p:nvPr>
        </p:nvSpPr>
        <p:spPr>
          <a:xfrm>
            <a:off x="527054" y="1447800"/>
            <a:ext cx="11137900" cy="4443455"/>
          </a:xfrm>
          <a:prstGeom prst="rect">
            <a:avLst/>
          </a:prstGeom>
        </p:spPr>
        <p:txBody>
          <a:bodyPr lIns="91280" tIns="45640" rIns="91280" bIns="45640"/>
          <a:lstStyle>
            <a:lvl1pPr>
              <a:spcAft>
                <a:spcPts val="600"/>
              </a:spcAft>
              <a:buClr>
                <a:schemeClr val="accent6"/>
              </a:buClr>
              <a:defRPr sz="1800">
                <a:solidFill>
                  <a:schemeClr val="tx1"/>
                </a:solidFill>
                <a:latin typeface="+mj-lt"/>
              </a:defRPr>
            </a:lvl1pPr>
            <a:lvl2pPr>
              <a:spcAft>
                <a:spcPts val="600"/>
              </a:spcAft>
              <a:buClr>
                <a:schemeClr val="accent6"/>
              </a:buClr>
              <a:defRPr sz="1600">
                <a:solidFill>
                  <a:schemeClr val="tx1"/>
                </a:solidFill>
                <a:latin typeface="+mj-lt"/>
              </a:defRPr>
            </a:lvl2pPr>
            <a:lvl3pPr>
              <a:spcAft>
                <a:spcPts val="600"/>
              </a:spcAft>
              <a:buClr>
                <a:schemeClr val="accent6"/>
              </a:buClr>
              <a:defRPr sz="1600">
                <a:solidFill>
                  <a:schemeClr val="tx1"/>
                </a:solidFill>
                <a:latin typeface="+mj-lt"/>
              </a:defRPr>
            </a:lvl3pPr>
            <a:lvl4pPr>
              <a:spcAft>
                <a:spcPts val="1200"/>
              </a:spcAft>
              <a:buClr>
                <a:schemeClr val="accent6"/>
              </a:buClr>
              <a:defRPr sz="1600">
                <a:solidFill>
                  <a:schemeClr val="tx1"/>
                </a:solidFill>
                <a:latin typeface="+mj-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6" name="Text Placeholder 15"/>
          <p:cNvSpPr>
            <a:spLocks noGrp="1"/>
          </p:cNvSpPr>
          <p:nvPr>
            <p:ph type="body" sz="quarter" idx="11"/>
          </p:nvPr>
        </p:nvSpPr>
        <p:spPr>
          <a:xfrm>
            <a:off x="527049" y="6259600"/>
            <a:ext cx="4800000" cy="360000"/>
          </a:xfrm>
          <a:prstGeom prst="rect">
            <a:avLst/>
          </a:prstGeom>
        </p:spPr>
        <p:txBody>
          <a:bodyPr lIns="91280" tIns="45640" rIns="91280" bIns="45640" anchor="b"/>
          <a:lstStyle>
            <a:lvl1pPr marL="0" indent="0">
              <a:buNone/>
              <a:defRPr sz="900">
                <a:solidFill>
                  <a:schemeClr val="tx1"/>
                </a:solidFill>
                <a:latin typeface="+mj-lt"/>
                <a:cs typeface="Arial" panose="020B0604020202020204" pitchFamily="34" charset="0"/>
              </a:defRPr>
            </a:lvl1pPr>
          </a:lstStyle>
          <a:p>
            <a:pPr lvl="0"/>
            <a:r>
              <a:rPr lang="en-US" smtClean="0"/>
              <a:t>Click to edit Master text styles</a:t>
            </a:r>
          </a:p>
        </p:txBody>
      </p:sp>
      <p:sp>
        <p:nvSpPr>
          <p:cNvPr id="18" name="Text Placeholder 17"/>
          <p:cNvSpPr>
            <a:spLocks noGrp="1"/>
          </p:cNvSpPr>
          <p:nvPr>
            <p:ph type="body" sz="quarter" idx="12"/>
          </p:nvPr>
        </p:nvSpPr>
        <p:spPr>
          <a:xfrm>
            <a:off x="6864951" y="6259600"/>
            <a:ext cx="4800000" cy="360000"/>
          </a:xfrm>
          <a:prstGeom prst="rect">
            <a:avLst/>
          </a:prstGeom>
        </p:spPr>
        <p:txBody>
          <a:bodyPr lIns="91280" tIns="45640" rIns="91280" bIns="45640" anchor="b"/>
          <a:lstStyle>
            <a:lvl1pPr marL="212351" indent="-212351" algn="r">
              <a:buNone/>
              <a:defRPr lang="en-GB" sz="900" dirty="0">
                <a:solidFill>
                  <a:schemeClr val="tx1"/>
                </a:solidFill>
                <a:latin typeface="+mj-lt"/>
              </a:defRPr>
            </a:lvl1pPr>
          </a:lstStyle>
          <a:p>
            <a:pPr lvl="0"/>
            <a:r>
              <a:rPr lang="en-US" smtClean="0"/>
              <a:t>Click to edit Master text styles</a:t>
            </a:r>
          </a:p>
        </p:txBody>
      </p:sp>
    </p:spTree>
    <p:extLst>
      <p:ext uri="{BB962C8B-B14F-4D97-AF65-F5344CB8AC3E}">
        <p14:creationId xmlns:p14="http://schemas.microsoft.com/office/powerpoint/2010/main" val="1420670455"/>
      </p:ext>
    </p:extLst>
  </p:cSld>
  <p:clrMapOvr>
    <a:masterClrMapping/>
  </p:clrMapOvr>
  <p:transition>
    <p:fade/>
  </p:transition>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36459-852C-44FB-987D-3466B25D43A2}"/>
              </a:ext>
            </a:extLst>
          </p:cNvPr>
          <p:cNvSpPr>
            <a:spLocks noGrp="1"/>
          </p:cNvSpPr>
          <p:nvPr>
            <p:ph type="title"/>
          </p:nvPr>
        </p:nvSpPr>
        <p:spPr/>
        <p:txBody>
          <a:bodyPr/>
          <a:lstStyle>
            <a:lvl1pPr>
              <a:defRPr sz="28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B32C1A-6D76-49F5-8D94-A777F715194A}"/>
              </a:ext>
            </a:extLst>
          </p:cNvPr>
          <p:cNvSpPr>
            <a:spLocks noGrp="1"/>
          </p:cNvSpPr>
          <p:nvPr>
            <p:ph idx="1" hasCustomPrompt="1"/>
          </p:nvPr>
        </p:nvSpPr>
        <p:spPr/>
        <p:txBody>
          <a:bodyPr/>
          <a:lstStyle/>
          <a:p>
            <a:pPr lvl="0"/>
            <a:r>
              <a:rPr lang="en-US" dirty="0"/>
              <a:t>Edit Master text styles</a:t>
            </a:r>
          </a:p>
          <a:p>
            <a:pPr lvl="1"/>
            <a:r>
              <a:rPr lang="en-US" dirty="0"/>
              <a:t>Second level</a:t>
            </a:r>
          </a:p>
          <a:p>
            <a:pPr lvl="2"/>
            <a:r>
              <a:rPr lang="en-US" dirty="0"/>
              <a:t>Third level</a:t>
            </a:r>
          </a:p>
        </p:txBody>
      </p:sp>
      <p:sp>
        <p:nvSpPr>
          <p:cNvPr id="8" name="Text Placeholder 7"/>
          <p:cNvSpPr>
            <a:spLocks noGrp="1"/>
          </p:cNvSpPr>
          <p:nvPr>
            <p:ph type="body" sz="quarter" idx="10" hasCustomPrompt="1"/>
          </p:nvPr>
        </p:nvSpPr>
        <p:spPr>
          <a:xfrm>
            <a:off x="519114" y="6286500"/>
            <a:ext cx="5129212" cy="457200"/>
          </a:xfrm>
        </p:spPr>
        <p:txBody>
          <a:bodyPr anchor="b"/>
          <a:lstStyle>
            <a:lvl1pPr marL="0" indent="0">
              <a:buNone/>
              <a:defRPr sz="900"/>
            </a:lvl1pPr>
          </a:lstStyle>
          <a:p>
            <a:pPr lvl="0"/>
            <a:r>
              <a:rPr lang="en-GB" dirty="0"/>
              <a:t>Footer</a:t>
            </a:r>
          </a:p>
        </p:txBody>
      </p:sp>
      <p:sp>
        <p:nvSpPr>
          <p:cNvPr id="10" name="Text Placeholder 9"/>
          <p:cNvSpPr>
            <a:spLocks noGrp="1"/>
          </p:cNvSpPr>
          <p:nvPr>
            <p:ph type="body" sz="quarter" idx="11" hasCustomPrompt="1"/>
          </p:nvPr>
        </p:nvSpPr>
        <p:spPr>
          <a:xfrm>
            <a:off x="6225553" y="6296025"/>
            <a:ext cx="5129212" cy="447675"/>
          </a:xfrm>
        </p:spPr>
        <p:txBody>
          <a:bodyPr anchor="b"/>
          <a:lstStyle>
            <a:lvl1pPr marL="0" indent="0" algn="r">
              <a:buNone/>
              <a:defRPr sz="900"/>
            </a:lvl1pPr>
          </a:lstStyle>
          <a:p>
            <a:pPr lvl="0"/>
            <a:r>
              <a:rPr lang="en-GB" dirty="0"/>
              <a:t>Reference</a:t>
            </a:r>
          </a:p>
        </p:txBody>
      </p:sp>
      <p:sp>
        <p:nvSpPr>
          <p:cNvPr id="11" name="TextBox 10"/>
          <p:cNvSpPr txBox="1"/>
          <p:nvPr userDrawn="1"/>
        </p:nvSpPr>
        <p:spPr>
          <a:xfrm>
            <a:off x="11449050" y="6305552"/>
            <a:ext cx="590551" cy="448449"/>
          </a:xfrm>
          <a:prstGeom prst="rect">
            <a:avLst/>
          </a:prstGeom>
          <a:noFill/>
        </p:spPr>
        <p:txBody>
          <a:bodyPr wrap="square" rtlCol="0" anchor="b">
            <a:noAutofit/>
          </a:bodyPr>
          <a:lstStyle/>
          <a:p>
            <a:pPr algn="r"/>
            <a:fld id="{430A9BDC-EC95-4703-B244-050C6475BD92}" type="slidenum">
              <a:rPr lang="en-GB" sz="1200" smtClean="0">
                <a:solidFill>
                  <a:schemeClr val="tx1"/>
                </a:solidFill>
              </a:rPr>
              <a:pPr algn="r"/>
              <a:t>‹#›</a:t>
            </a:fld>
            <a:endParaRPr lang="en-GB" sz="1200" dirty="0">
              <a:solidFill>
                <a:schemeClr val="tx1"/>
              </a:solidFill>
            </a:endParaRPr>
          </a:p>
        </p:txBody>
      </p:sp>
    </p:spTree>
    <p:custDataLst>
      <p:tags r:id="rId1"/>
    </p:custDataLst>
    <p:extLst>
      <p:ext uri="{BB962C8B-B14F-4D97-AF65-F5344CB8AC3E}">
        <p14:creationId xmlns:p14="http://schemas.microsoft.com/office/powerpoint/2010/main" val="1224044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Text Placeholder 7"/>
          <p:cNvSpPr>
            <a:spLocks noGrp="1"/>
          </p:cNvSpPr>
          <p:nvPr>
            <p:ph type="body" sz="quarter" idx="10" hasCustomPrompt="1"/>
          </p:nvPr>
        </p:nvSpPr>
        <p:spPr>
          <a:xfrm>
            <a:off x="620186" y="6645609"/>
            <a:ext cx="1670329" cy="110800"/>
          </a:xfrm>
        </p:spPr>
        <p:txBody>
          <a:bodyPr wrap="none" lIns="0" tIns="0" rIns="0" bIns="0" anchor="b">
            <a:spAutoFit/>
          </a:bodyPr>
          <a:lstStyle>
            <a:lvl1pPr marL="0" marR="0" indent="0" algn="l" defTabSz="914400" rtl="0" eaLnBrk="1" fontAlgn="auto" latinLnBrk="0" hangingPunct="1">
              <a:lnSpc>
                <a:spcPct val="90000"/>
              </a:lnSpc>
              <a:spcBef>
                <a:spcPts val="0"/>
              </a:spcBef>
              <a:spcAft>
                <a:spcPts val="0"/>
              </a:spcAft>
              <a:buClr>
                <a:schemeClr val="accent3"/>
              </a:buClr>
              <a:buSzTx/>
              <a:buFontTx/>
              <a:buNone/>
              <a:tabLst/>
              <a:defRPr sz="800"/>
            </a:lvl1pPr>
          </a:lstStyle>
          <a:p>
            <a:pPr marL="0" marR="0" lvl="0" indent="0" algn="l" defTabSz="914400" rtl="0" eaLnBrk="1" fontAlgn="auto" latinLnBrk="0" hangingPunct="1">
              <a:lnSpc>
                <a:spcPct val="90000"/>
              </a:lnSpc>
              <a:spcBef>
                <a:spcPts val="0"/>
              </a:spcBef>
              <a:spcAft>
                <a:spcPts val="0"/>
              </a:spcAft>
              <a:buClr>
                <a:schemeClr val="accent3"/>
              </a:buClr>
              <a:buSzTx/>
              <a:buFontTx/>
              <a:buNone/>
              <a:tabLst/>
              <a:defRPr/>
            </a:pPr>
            <a:r>
              <a:rPr lang="en-US" dirty="0" smtClean="0"/>
              <a:t>Click to edit Footnote &amp; Source Note</a:t>
            </a:r>
            <a:endParaRPr lang="en-GB" dirty="0" smtClean="0"/>
          </a:p>
        </p:txBody>
      </p:sp>
      <p:sp>
        <p:nvSpPr>
          <p:cNvPr id="4" name="Content Placeholder 3"/>
          <p:cNvSpPr>
            <a:spLocks noGrp="1"/>
          </p:cNvSpPr>
          <p:nvPr>
            <p:ph sz="quarter" idx="11"/>
          </p:nvPr>
        </p:nvSpPr>
        <p:spPr>
          <a:xfrm>
            <a:off x="620184" y="1471087"/>
            <a:ext cx="10972800" cy="4533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356940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8"/>
          <p:cNvSpPr txBox="1">
            <a:spLocks noGrp="1"/>
          </p:cNvSpPr>
          <p:nvPr>
            <p:ph type="ctrTitle"/>
          </p:nvPr>
        </p:nvSpPr>
        <p:spPr>
          <a:xfrm>
            <a:off x="4289953" y="3787570"/>
            <a:ext cx="7388153" cy="504580"/>
          </a:xfrm>
          <a:prstGeom prst="rect">
            <a:avLst/>
          </a:prstGeom>
          <a:noFill/>
          <a:ln>
            <a:noFill/>
          </a:ln>
        </p:spPr>
        <p:txBody>
          <a:bodyPr spcFirstLastPara="1" wrap="square" lIns="75975" tIns="30375" rIns="75975" bIns="30375" anchor="ctr" anchorCtr="0">
            <a:sp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38"/>
          <p:cNvSpPr txBox="1">
            <a:spLocks noGrp="1"/>
          </p:cNvSpPr>
          <p:nvPr>
            <p:ph type="subTitle" idx="1"/>
          </p:nvPr>
        </p:nvSpPr>
        <p:spPr>
          <a:xfrm>
            <a:off x="4289953" y="4539418"/>
            <a:ext cx="7388153" cy="369113"/>
          </a:xfrm>
          <a:prstGeom prst="rect">
            <a:avLst/>
          </a:prstGeom>
          <a:noFill/>
          <a:ln>
            <a:noFill/>
          </a:ln>
        </p:spPr>
        <p:txBody>
          <a:bodyPr spcFirstLastPara="1" wrap="square" lIns="75975" tIns="60825" rIns="75975" bIns="30375" anchor="t" anchorCtr="0">
            <a:spAutoFit/>
          </a:bodyPr>
          <a:lstStyle>
            <a:lvl1pPr lvl="0" algn="l">
              <a:spcBef>
                <a:spcPts val="0"/>
              </a:spcBef>
              <a:spcAft>
                <a:spcPts val="0"/>
              </a:spcAft>
              <a:buClr>
                <a:schemeClr val="dk1"/>
              </a:buClr>
              <a:buSzPts val="1800"/>
              <a:buNone/>
              <a:defRPr b="0">
                <a:solidFill>
                  <a:schemeClr val="dk1"/>
                </a:solidFill>
              </a:defRPr>
            </a:lvl1pPr>
            <a:lvl2pPr lvl="1" algn="ctr">
              <a:spcBef>
                <a:spcPts val="526"/>
              </a:spcBef>
              <a:spcAft>
                <a:spcPts val="0"/>
              </a:spcAft>
              <a:buClr>
                <a:srgbClr val="888888"/>
              </a:buClr>
              <a:buSzPts val="1600"/>
              <a:buNone/>
              <a:defRPr>
                <a:solidFill>
                  <a:srgbClr val="888888"/>
                </a:solidFill>
              </a:defRPr>
            </a:lvl2pPr>
            <a:lvl3pPr lvl="2" algn="ctr">
              <a:spcBef>
                <a:spcPts val="526"/>
              </a:spcBef>
              <a:spcAft>
                <a:spcPts val="0"/>
              </a:spcAft>
              <a:buSzPts val="1600"/>
              <a:buFont typeface="Arial"/>
              <a:buNone/>
              <a:defRPr>
                <a:solidFill>
                  <a:srgbClr val="888888"/>
                </a:solidFill>
              </a:defRPr>
            </a:lvl3pPr>
            <a:lvl4pPr lvl="3" algn="ctr">
              <a:spcBef>
                <a:spcPts val="263"/>
              </a:spcBef>
              <a:spcAft>
                <a:spcPts val="0"/>
              </a:spcAft>
              <a:buSzPts val="1400"/>
              <a:buNone/>
              <a:defRPr>
                <a:solidFill>
                  <a:srgbClr val="888888"/>
                </a:solidFill>
              </a:defRPr>
            </a:lvl4pPr>
            <a:lvl5pPr lvl="4" algn="ctr">
              <a:spcBef>
                <a:spcPts val="263"/>
              </a:spcBef>
              <a:spcAft>
                <a:spcPts val="0"/>
              </a:spcAft>
              <a:buSzPts val="12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6" name="Google Shape;16;p38"/>
          <p:cNvSpPr/>
          <p:nvPr/>
        </p:nvSpPr>
        <p:spPr>
          <a:xfrm>
            <a:off x="19872" y="5818884"/>
            <a:ext cx="9195904" cy="416536"/>
          </a:xfrm>
          <a:prstGeom prst="rect">
            <a:avLst/>
          </a:prstGeom>
          <a:noFill/>
          <a:ln>
            <a:noFill/>
          </a:ln>
        </p:spPr>
        <p:txBody>
          <a:bodyPr spcFirstLastPara="1" wrap="square" lIns="77200" tIns="38600" rIns="77200" bIns="38600" anchor="t" anchorCtr="0">
            <a:spAutoFit/>
          </a:bodyPr>
          <a:lstStyle/>
          <a:p>
            <a:pPr marL="0" marR="0" lvl="0" indent="0" algn="l" rtl="0">
              <a:spcBef>
                <a:spcPts val="0"/>
              </a:spcBef>
              <a:spcAft>
                <a:spcPts val="0"/>
              </a:spcAft>
              <a:buNone/>
            </a:pPr>
            <a:r>
              <a:rPr lang="es-AR" sz="1100" b="0" i="0" u="none" strike="noStrike" cap="none">
                <a:solidFill>
                  <a:srgbClr val="000000"/>
                </a:solidFill>
                <a:latin typeface="Arial"/>
                <a:ea typeface="Arial"/>
                <a:cs typeface="Arial"/>
                <a:sym typeface="Arial"/>
              </a:rPr>
              <a:t>Confidential – Strictly for Internal Use</a:t>
            </a:r>
            <a:br>
              <a:rPr lang="es-AR"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6555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57"/>
          <p:cNvSpPr txBox="1">
            <a:spLocks noGrp="1"/>
          </p:cNvSpPr>
          <p:nvPr>
            <p:ph type="sldNum" idx="12"/>
          </p:nvPr>
        </p:nvSpPr>
        <p:spPr>
          <a:xfrm>
            <a:off x="3140426" y="6395100"/>
            <a:ext cx="6567951" cy="430399"/>
          </a:xfrm>
          <a:prstGeom prst="rect">
            <a:avLst/>
          </a:prstGeom>
          <a:noFill/>
          <a:ln>
            <a:noFill/>
          </a:ln>
        </p:spPr>
        <p:txBody>
          <a:bodyPr spcFirstLastPara="1" wrap="square" lIns="60825" tIns="30375" rIns="60825" bIns="60825" anchor="b" anchorCtr="0">
            <a:spAutoFit/>
          </a:bodyPr>
          <a:lstStyle>
            <a:lvl1pPr marL="0" lvl="0" indent="0" algn="ctr">
              <a:spcBef>
                <a:spcPts val="0"/>
              </a:spcBef>
              <a:buNone/>
              <a:defRPr>
                <a:solidFill>
                  <a:srgbClr val="3F3F3F"/>
                </a:solidFill>
                <a:latin typeface="Arial"/>
                <a:ea typeface="Arial"/>
                <a:cs typeface="Arial"/>
                <a:sym typeface="Arial"/>
              </a:defRPr>
            </a:lvl1pPr>
            <a:lvl2pPr marL="0" lvl="1" indent="0" algn="ctr">
              <a:spcBef>
                <a:spcPts val="0"/>
              </a:spcBef>
              <a:buNone/>
              <a:defRPr>
                <a:solidFill>
                  <a:srgbClr val="3F3F3F"/>
                </a:solidFill>
                <a:latin typeface="Arial"/>
                <a:ea typeface="Arial"/>
                <a:cs typeface="Arial"/>
                <a:sym typeface="Arial"/>
              </a:defRPr>
            </a:lvl2pPr>
            <a:lvl3pPr marL="0" lvl="2" indent="0" algn="ctr">
              <a:spcBef>
                <a:spcPts val="0"/>
              </a:spcBef>
              <a:buNone/>
              <a:defRPr>
                <a:solidFill>
                  <a:srgbClr val="3F3F3F"/>
                </a:solidFill>
                <a:latin typeface="Arial"/>
                <a:ea typeface="Arial"/>
                <a:cs typeface="Arial"/>
                <a:sym typeface="Arial"/>
              </a:defRPr>
            </a:lvl3pPr>
            <a:lvl4pPr marL="0" lvl="3" indent="0" algn="ctr">
              <a:spcBef>
                <a:spcPts val="0"/>
              </a:spcBef>
              <a:buNone/>
              <a:defRPr>
                <a:solidFill>
                  <a:srgbClr val="3F3F3F"/>
                </a:solidFill>
                <a:latin typeface="Arial"/>
                <a:ea typeface="Arial"/>
                <a:cs typeface="Arial"/>
                <a:sym typeface="Arial"/>
              </a:defRPr>
            </a:lvl4pPr>
            <a:lvl5pPr marL="0" lvl="4" indent="0" algn="ctr">
              <a:spcBef>
                <a:spcPts val="0"/>
              </a:spcBef>
              <a:buNone/>
              <a:defRPr>
                <a:solidFill>
                  <a:srgbClr val="3F3F3F"/>
                </a:solidFill>
                <a:latin typeface="Arial"/>
                <a:ea typeface="Arial"/>
                <a:cs typeface="Arial"/>
                <a:sym typeface="Arial"/>
              </a:defRPr>
            </a:lvl5pPr>
            <a:lvl6pPr marL="0" lvl="5" indent="0" algn="ctr">
              <a:spcBef>
                <a:spcPts val="0"/>
              </a:spcBef>
              <a:buNone/>
              <a:defRPr>
                <a:solidFill>
                  <a:srgbClr val="3F3F3F"/>
                </a:solidFill>
                <a:latin typeface="Arial"/>
                <a:ea typeface="Arial"/>
                <a:cs typeface="Arial"/>
                <a:sym typeface="Arial"/>
              </a:defRPr>
            </a:lvl6pPr>
            <a:lvl7pPr marL="0" lvl="6" indent="0" algn="ctr">
              <a:spcBef>
                <a:spcPts val="0"/>
              </a:spcBef>
              <a:buNone/>
              <a:defRPr>
                <a:solidFill>
                  <a:srgbClr val="3F3F3F"/>
                </a:solidFill>
                <a:latin typeface="Arial"/>
                <a:ea typeface="Arial"/>
                <a:cs typeface="Arial"/>
                <a:sym typeface="Arial"/>
              </a:defRPr>
            </a:lvl7pPr>
            <a:lvl8pPr marL="0" lvl="7" indent="0" algn="ctr">
              <a:spcBef>
                <a:spcPts val="0"/>
              </a:spcBef>
              <a:buNone/>
              <a:defRPr>
                <a:solidFill>
                  <a:srgbClr val="3F3F3F"/>
                </a:solidFill>
                <a:latin typeface="Arial"/>
                <a:ea typeface="Arial"/>
                <a:cs typeface="Arial"/>
                <a:sym typeface="Arial"/>
              </a:defRPr>
            </a:lvl8pPr>
            <a:lvl9pPr marL="0" lvl="8" indent="0" algn="ctr">
              <a:spcBef>
                <a:spcPts val="0"/>
              </a:spcBef>
              <a:buNone/>
              <a:defRPr>
                <a:solidFill>
                  <a:srgbClr val="3F3F3F"/>
                </a:solidFill>
                <a:latin typeface="Arial"/>
                <a:ea typeface="Arial"/>
                <a:cs typeface="Arial"/>
                <a:sym typeface="Arial"/>
              </a:defRPr>
            </a:lvl9pPr>
          </a:lstStyle>
          <a:p>
            <a:pPr marL="0" lvl="0" indent="0" algn="ctr" rtl="0">
              <a:spcBef>
                <a:spcPts val="0"/>
              </a:spcBef>
              <a:spcAft>
                <a:spcPts val="0"/>
              </a:spcAft>
              <a:buNone/>
            </a:pPr>
            <a:r>
              <a:rPr lang="es-AR"/>
              <a:t>Confidential – Strictly for Internal Use</a:t>
            </a:r>
            <a:br>
              <a:rPr lang="es-AR"/>
            </a:br>
            <a:r>
              <a:rPr lang="es-AR"/>
              <a:t>Disclaimer: For planning purpose only - Local implementation has to be based on local rules and regulations</a:t>
            </a:r>
            <a:endParaRPr/>
          </a:p>
          <a:p>
            <a:pPr marL="0" lvl="0" indent="0" algn="ctr" rtl="0">
              <a:spcBef>
                <a:spcPts val="0"/>
              </a:spcBef>
              <a:spcAft>
                <a:spcPts val="0"/>
              </a:spcAft>
              <a:buNone/>
            </a:pPr>
            <a:fld id="{00000000-1234-1234-1234-123412341234}" type="slidenum">
              <a:rPr lang="es-AR"/>
              <a:t>‹#›</a:t>
            </a:fld>
            <a:endParaRPr/>
          </a:p>
        </p:txBody>
      </p:sp>
    </p:spTree>
    <p:extLst>
      <p:ext uri="{BB962C8B-B14F-4D97-AF65-F5344CB8AC3E}">
        <p14:creationId xmlns:p14="http://schemas.microsoft.com/office/powerpoint/2010/main" val="3716072942"/>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spTree>
      <p:nvGrpSpPr>
        <p:cNvPr id="1" name="Shape 22"/>
        <p:cNvGrpSpPr/>
        <p:nvPr/>
      </p:nvGrpSpPr>
      <p:grpSpPr>
        <a:xfrm>
          <a:off x="0" y="0"/>
          <a:ext cx="0" cy="0"/>
          <a:chOff x="0" y="0"/>
          <a:chExt cx="0" cy="0"/>
        </a:xfrm>
      </p:grpSpPr>
      <p:sp>
        <p:nvSpPr>
          <p:cNvPr id="23" name="Google Shape;23;p58"/>
          <p:cNvSpPr txBox="1">
            <a:spLocks noGrp="1"/>
          </p:cNvSpPr>
          <p:nvPr>
            <p:ph type="title"/>
          </p:nvPr>
        </p:nvSpPr>
        <p:spPr>
          <a:xfrm>
            <a:off x="361995" y="320381"/>
            <a:ext cx="11163933" cy="427528"/>
          </a:xfrm>
          <a:prstGeom prst="rect">
            <a:avLst/>
          </a:prstGeom>
          <a:noFill/>
          <a:ln>
            <a:noFill/>
          </a:ln>
        </p:spPr>
        <p:txBody>
          <a:bodyPr spcFirstLastPara="1" wrap="square" lIns="75975" tIns="30375" rIns="75975" bIns="30375" anchor="b" anchorCtr="0">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58"/>
          <p:cNvSpPr txBox="1">
            <a:spLocks noGrp="1"/>
          </p:cNvSpPr>
          <p:nvPr>
            <p:ph type="body" idx="1"/>
          </p:nvPr>
        </p:nvSpPr>
        <p:spPr>
          <a:xfrm>
            <a:off x="854392" y="1184876"/>
            <a:ext cx="10483272" cy="1590420"/>
          </a:xfrm>
          <a:prstGeom prst="rect">
            <a:avLst/>
          </a:prstGeom>
          <a:noFill/>
          <a:ln>
            <a:noFill/>
          </a:ln>
        </p:spPr>
        <p:txBody>
          <a:bodyPr spcFirstLastPara="1" wrap="square" lIns="75975" tIns="60825" rIns="75975" bIns="30375" anchor="t" anchorCtr="0">
            <a:spAutoFit/>
          </a:bodyPr>
          <a:lstStyle>
            <a:lvl1pPr marL="457200" lvl="0" indent="-228600" algn="l">
              <a:spcBef>
                <a:spcPts val="526"/>
              </a:spcBef>
              <a:spcAft>
                <a:spcPts val="0"/>
              </a:spcAft>
              <a:buClr>
                <a:schemeClr val="accent1"/>
              </a:buClr>
              <a:buSzPts val="1800"/>
              <a:buNone/>
              <a:defRPr/>
            </a:lvl1pPr>
            <a:lvl2pPr marL="914400" lvl="1" indent="-228600" algn="l">
              <a:spcBef>
                <a:spcPts val="526"/>
              </a:spcBef>
              <a:spcAft>
                <a:spcPts val="0"/>
              </a:spcAft>
              <a:buClr>
                <a:schemeClr val="dk1"/>
              </a:buClr>
              <a:buSzPts val="1800"/>
              <a:buNone/>
              <a:defRPr/>
            </a:lvl2pPr>
            <a:lvl3pPr marL="1371600" lvl="2" indent="-342900" algn="l">
              <a:spcBef>
                <a:spcPts val="526"/>
              </a:spcBef>
              <a:spcAft>
                <a:spcPts val="0"/>
              </a:spcAft>
              <a:buSzPts val="1800"/>
              <a:buChar char="•"/>
              <a:defRPr/>
            </a:lvl3pPr>
            <a:lvl4pPr marL="1828800" lvl="3" indent="-342900" algn="l">
              <a:spcBef>
                <a:spcPts val="263"/>
              </a:spcBef>
              <a:spcAft>
                <a:spcPts val="0"/>
              </a:spcAft>
              <a:buSzPts val="1800"/>
              <a:buChar char="•"/>
              <a:defRPr/>
            </a:lvl4pPr>
            <a:lvl5pPr marL="2286000" lvl="4" indent="-342900" algn="l">
              <a:spcBef>
                <a:spcPts val="263"/>
              </a:spcBef>
              <a:spcAft>
                <a:spcPts val="0"/>
              </a:spcAft>
              <a:buSzPts val="1800"/>
              <a:buChar char="•"/>
              <a:defRPr/>
            </a:lvl5pPr>
            <a:lvl6pPr marL="2743200" marR="0" lvl="5" indent="-355600" algn="l">
              <a:lnSpc>
                <a:spcPct val="100000"/>
              </a:lnSpc>
              <a:spcBef>
                <a:spcPts val="400"/>
              </a:spcBef>
              <a:spcAft>
                <a:spcPts val="0"/>
              </a:spcAft>
              <a:buClr>
                <a:schemeClr val="dk1"/>
              </a:buClr>
              <a:buSzPts val="2000"/>
              <a:buFont typeface="Merriweather Sans"/>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58"/>
          <p:cNvSpPr txBox="1">
            <a:spLocks noGrp="1"/>
          </p:cNvSpPr>
          <p:nvPr>
            <p:ph type="body" idx="2"/>
          </p:nvPr>
        </p:nvSpPr>
        <p:spPr>
          <a:xfrm>
            <a:off x="311937" y="6188922"/>
            <a:ext cx="7533840" cy="572735"/>
          </a:xfrm>
          <a:prstGeom prst="rect">
            <a:avLst/>
          </a:prstGeom>
          <a:noFill/>
          <a:ln>
            <a:noFill/>
          </a:ln>
        </p:spPr>
        <p:txBody>
          <a:bodyPr spcFirstLastPara="1" wrap="square" lIns="0" tIns="60825" rIns="75975" bIns="30375" anchor="b" anchorCtr="0">
            <a:normAutofit/>
          </a:bodyPr>
          <a:lstStyle>
            <a:lvl1pPr marL="457200" lvl="0" indent="-228600" algn="l">
              <a:spcBef>
                <a:spcPts val="526"/>
              </a:spcBef>
              <a:spcAft>
                <a:spcPts val="0"/>
              </a:spcAft>
              <a:buClr>
                <a:schemeClr val="dk1"/>
              </a:buClr>
              <a:buSzPts val="900"/>
              <a:buNone/>
              <a:defRPr sz="900">
                <a:solidFill>
                  <a:schemeClr val="dk1"/>
                </a:solidFill>
              </a:defRPr>
            </a:lvl1pPr>
            <a:lvl2pPr marL="914400" lvl="1" indent="-228600" algn="l">
              <a:spcBef>
                <a:spcPts val="526"/>
              </a:spcBef>
              <a:spcAft>
                <a:spcPts val="0"/>
              </a:spcAft>
              <a:buClr>
                <a:schemeClr val="dk1"/>
              </a:buClr>
              <a:buSzPts val="1800"/>
              <a:buNone/>
              <a:defRPr/>
            </a:lvl2pPr>
            <a:lvl3pPr marL="1371600" lvl="2" indent="-342900" algn="l">
              <a:spcBef>
                <a:spcPts val="526"/>
              </a:spcBef>
              <a:spcAft>
                <a:spcPts val="0"/>
              </a:spcAft>
              <a:buSzPts val="1800"/>
              <a:buChar char="•"/>
              <a:defRPr/>
            </a:lvl3pPr>
            <a:lvl4pPr marL="1828800" lvl="3" indent="-342900" algn="l">
              <a:spcBef>
                <a:spcPts val="263"/>
              </a:spcBef>
              <a:spcAft>
                <a:spcPts val="0"/>
              </a:spcAft>
              <a:buSzPts val="1800"/>
              <a:buChar char="•"/>
              <a:defRPr/>
            </a:lvl4pPr>
            <a:lvl5pPr marL="2286000" lvl="4" indent="-342900" algn="l">
              <a:spcBef>
                <a:spcPts val="263"/>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509626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 No 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0201362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shpPlaceholderDate"/>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shpPlaceholderNumber"/>
          <p:cNvSpPr>
            <a:spLocks noGrp="1" noChangeArrowheads="1"/>
          </p:cNvSpPr>
          <p:nvPr>
            <p:ph type="sldNum" sz="quarter" idx="11"/>
          </p:nvPr>
        </p:nvSpPr>
        <p:spPr>
          <a:xfrm>
            <a:off x="3140426" y="6625705"/>
            <a:ext cx="6567951" cy="199812"/>
          </a:xfrm>
          <a:ln/>
        </p:spPr>
        <p:txBody>
          <a:bodyPr/>
          <a:lstStyle>
            <a:lvl1pPr>
              <a:defRPr/>
            </a:lvl1pPr>
          </a:lstStyle>
          <a:p>
            <a:pPr>
              <a:defRPr/>
            </a:pPr>
            <a:fld id="{0BC32AB4-61FB-4062-9E20-33DD6EC647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106161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27"/>
        <p:cNvGrpSpPr/>
        <p:nvPr/>
      </p:nvGrpSpPr>
      <p:grpSpPr>
        <a:xfrm>
          <a:off x="0" y="0"/>
          <a:ext cx="0" cy="0"/>
          <a:chOff x="0" y="0"/>
          <a:chExt cx="0" cy="0"/>
        </a:xfrm>
      </p:grpSpPr>
      <p:pic>
        <p:nvPicPr>
          <p:cNvPr id="28" name="Google Shape;28;p89"/>
          <p:cNvPicPr preferRelativeResize="0"/>
          <p:nvPr/>
        </p:nvPicPr>
        <p:blipFill rotWithShape="1">
          <a:blip r:embed="rId2">
            <a:alphaModFix/>
          </a:blip>
          <a:srcRect t="24707"/>
          <a:stretch/>
        </p:blipFill>
        <p:spPr>
          <a:xfrm>
            <a:off x="0" y="1694376"/>
            <a:ext cx="12192000" cy="5163624"/>
          </a:xfrm>
          <a:prstGeom prst="rect">
            <a:avLst/>
          </a:prstGeom>
          <a:noFill/>
          <a:ln>
            <a:noFill/>
          </a:ln>
        </p:spPr>
      </p:pic>
      <p:sp>
        <p:nvSpPr>
          <p:cNvPr id="30" name="Google Shape;30;p89"/>
          <p:cNvSpPr txBox="1">
            <a:spLocks noGrp="1"/>
          </p:cNvSpPr>
          <p:nvPr>
            <p:ph type="title"/>
          </p:nvPr>
        </p:nvSpPr>
        <p:spPr>
          <a:xfrm>
            <a:off x="600000" y="220800"/>
            <a:ext cx="10209600" cy="854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2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89"/>
          <p:cNvSpPr txBox="1">
            <a:spLocks noGrp="1"/>
          </p:cNvSpPr>
          <p:nvPr>
            <p:ph type="sldNum" idx="12"/>
          </p:nvPr>
        </p:nvSpPr>
        <p:spPr>
          <a:xfrm>
            <a:off x="10802679" y="6457075"/>
            <a:ext cx="128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dirty="0"/>
          </a:p>
        </p:txBody>
      </p:sp>
      <p:sp>
        <p:nvSpPr>
          <p:cNvPr id="33" name="Google Shape;33;p89"/>
          <p:cNvSpPr txBox="1">
            <a:spLocks noGrp="1"/>
          </p:cNvSpPr>
          <p:nvPr>
            <p:ph type="body" idx="2"/>
          </p:nvPr>
        </p:nvSpPr>
        <p:spPr>
          <a:xfrm>
            <a:off x="599018" y="1325034"/>
            <a:ext cx="10993967" cy="4578351"/>
          </a:xfrm>
          <a:prstGeom prst="rect">
            <a:avLst/>
          </a:prstGeom>
          <a:noFill/>
          <a:ln>
            <a:noFill/>
          </a:ln>
        </p:spPr>
        <p:txBody>
          <a:bodyPr spcFirstLastPara="1" wrap="square" lIns="91425" tIns="45700" rIns="91425" bIns="45700" anchor="t" anchorCtr="0">
            <a:noAutofit/>
          </a:bodyPr>
          <a:lstStyle>
            <a:lvl1pPr marL="609585" marR="0" lvl="0" indent="-440256" algn="l" rtl="0">
              <a:lnSpc>
                <a:spcPct val="100000"/>
              </a:lnSpc>
              <a:spcBef>
                <a:spcPts val="0"/>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1pPr>
            <a:lvl2pPr marL="1219170" marR="0" lvl="1" indent="-423323"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2pPr>
            <a:lvl3pPr marL="1828754" marR="0" lvl="2" indent="-406390" algn="l" rtl="0">
              <a:lnSpc>
                <a:spcPct val="100000"/>
              </a:lnSpc>
              <a:spcBef>
                <a:spcPts val="400"/>
              </a:spcBef>
              <a:spcAft>
                <a:spcPts val="0"/>
              </a:spcAft>
              <a:buClr>
                <a:schemeClr val="dk1"/>
              </a:buClr>
              <a:buSzPts val="1200"/>
              <a:buFont typeface="Noto Sans Symbols"/>
              <a:buChar char="▪"/>
              <a:defRPr sz="1600" b="0" i="0" u="none" strike="noStrike" cap="none">
                <a:solidFill>
                  <a:schemeClr val="dk1"/>
                </a:solidFill>
                <a:latin typeface="Arial"/>
                <a:ea typeface="Arial"/>
                <a:cs typeface="Arial"/>
                <a:sym typeface="Arial"/>
              </a:defRPr>
            </a:lvl3pPr>
            <a:lvl4pPr marL="2438339" marR="0" lvl="3" indent="-397923" algn="l" rtl="0">
              <a:lnSpc>
                <a:spcPct val="100000"/>
              </a:lnSpc>
              <a:spcBef>
                <a:spcPts val="400"/>
              </a:spcBef>
              <a:spcAft>
                <a:spcPts val="0"/>
              </a:spcAft>
              <a:buClr>
                <a:schemeClr val="dk1"/>
              </a:buClr>
              <a:buSzPts val="1100"/>
              <a:buFont typeface="Arial"/>
              <a:buChar char="–"/>
              <a:defRPr sz="1467" b="0" i="0" u="none" strike="noStrike" cap="none">
                <a:solidFill>
                  <a:schemeClr val="dk1"/>
                </a:solidFill>
                <a:latin typeface="Arial"/>
                <a:ea typeface="Arial"/>
                <a:cs typeface="Arial"/>
                <a:sym typeface="Arial"/>
              </a:defRPr>
            </a:lvl4pPr>
            <a:lvl5pPr marL="3047924" marR="0" lvl="4" indent="-389457" algn="l" rtl="0">
              <a:lnSpc>
                <a:spcPct val="100000"/>
              </a:lnSpc>
              <a:spcBef>
                <a:spcPts val="400"/>
              </a:spcBef>
              <a:spcAft>
                <a:spcPts val="0"/>
              </a:spcAft>
              <a:buClr>
                <a:schemeClr val="dk1"/>
              </a:buClr>
              <a:buSzPts val="1000"/>
              <a:buFont typeface="Arial"/>
              <a:buChar char="•"/>
              <a:defRPr sz="1333" b="0" i="0" u="none" strike="noStrike" cap="none">
                <a:solidFill>
                  <a:schemeClr val="dk1"/>
                </a:solidFill>
                <a:latin typeface="Arial"/>
                <a:ea typeface="Arial"/>
                <a:cs typeface="Arial"/>
                <a:sym typeface="Arial"/>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4" name="Google Shape;34;p89"/>
          <p:cNvPicPr preferRelativeResize="0"/>
          <p:nvPr/>
        </p:nvPicPr>
        <p:blipFill rotWithShape="1">
          <a:blip r:embed="rId3">
            <a:alphaModFix/>
          </a:blip>
          <a:srcRect l="12446" t="1" r="71806" b="91014"/>
          <a:stretch/>
        </p:blipFill>
        <p:spPr>
          <a:xfrm rot="10800000" flipH="1">
            <a:off x="9166082" y="6339839"/>
            <a:ext cx="1614601" cy="518159"/>
          </a:xfrm>
          <a:prstGeom prst="rect">
            <a:avLst/>
          </a:prstGeom>
          <a:noFill/>
          <a:ln>
            <a:noFill/>
          </a:ln>
        </p:spPr>
      </p:pic>
      <p:sp>
        <p:nvSpPr>
          <p:cNvPr id="36" name="Google Shape;36;p89"/>
          <p:cNvSpPr/>
          <p:nvPr/>
        </p:nvSpPr>
        <p:spPr>
          <a:xfrm>
            <a:off x="9128545" y="6707317"/>
            <a:ext cx="120203" cy="150683"/>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nvGrpSpPr>
          <p:cNvPr id="37" name="Google Shape;37;p89"/>
          <p:cNvGrpSpPr/>
          <p:nvPr/>
        </p:nvGrpSpPr>
        <p:grpSpPr>
          <a:xfrm>
            <a:off x="10334087" y="6457245"/>
            <a:ext cx="209736" cy="248356"/>
            <a:chOff x="7750565" y="4842933"/>
            <a:chExt cx="157302" cy="186267"/>
          </a:xfrm>
        </p:grpSpPr>
        <p:pic>
          <p:nvPicPr>
            <p:cNvPr id="38" name="Google Shape;38;p89"/>
            <p:cNvPicPr preferRelativeResize="0"/>
            <p:nvPr/>
          </p:nvPicPr>
          <p:blipFill rotWithShape="1">
            <a:blip r:embed="rId2">
              <a:alphaModFix/>
            </a:blip>
            <a:srcRect l="96733" t="87752" r="1735" b="8626"/>
            <a:stretch/>
          </p:blipFill>
          <p:spPr>
            <a:xfrm>
              <a:off x="7768167" y="4842933"/>
              <a:ext cx="139700" cy="186267"/>
            </a:xfrm>
            <a:prstGeom prst="rect">
              <a:avLst/>
            </a:prstGeom>
            <a:noFill/>
            <a:ln>
              <a:noFill/>
            </a:ln>
          </p:spPr>
        </p:pic>
        <p:sp>
          <p:nvSpPr>
            <p:cNvPr id="39" name="Google Shape;39;p89"/>
            <p:cNvSpPr/>
            <p:nvPr/>
          </p:nvSpPr>
          <p:spPr>
            <a:xfrm>
              <a:off x="7750565" y="4971197"/>
              <a:ext cx="45719" cy="580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grpSp>
        <p:nvGrpSpPr>
          <p:cNvPr id="40" name="Google Shape;40;p89"/>
          <p:cNvGrpSpPr/>
          <p:nvPr/>
        </p:nvGrpSpPr>
        <p:grpSpPr>
          <a:xfrm rot="7200000">
            <a:off x="8908653" y="6580915"/>
            <a:ext cx="209736" cy="248356"/>
            <a:chOff x="7750565" y="4842933"/>
            <a:chExt cx="157302" cy="186267"/>
          </a:xfrm>
        </p:grpSpPr>
        <p:pic>
          <p:nvPicPr>
            <p:cNvPr id="41" name="Google Shape;41;p89"/>
            <p:cNvPicPr preferRelativeResize="0"/>
            <p:nvPr/>
          </p:nvPicPr>
          <p:blipFill rotWithShape="1">
            <a:blip r:embed="rId2">
              <a:alphaModFix/>
            </a:blip>
            <a:srcRect l="96733" t="87752" r="1735" b="8626"/>
            <a:stretch/>
          </p:blipFill>
          <p:spPr>
            <a:xfrm>
              <a:off x="7768167" y="4842933"/>
              <a:ext cx="139700" cy="186267"/>
            </a:xfrm>
            <a:prstGeom prst="rect">
              <a:avLst/>
            </a:prstGeom>
            <a:noFill/>
            <a:ln>
              <a:noFill/>
            </a:ln>
          </p:spPr>
        </p:pic>
        <p:sp>
          <p:nvSpPr>
            <p:cNvPr id="42" name="Google Shape;42;p89"/>
            <p:cNvSpPr/>
            <p:nvPr/>
          </p:nvSpPr>
          <p:spPr>
            <a:xfrm>
              <a:off x="7750565" y="4971197"/>
              <a:ext cx="45719" cy="580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2214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Text Placeholder 7"/>
          <p:cNvSpPr>
            <a:spLocks noGrp="1"/>
          </p:cNvSpPr>
          <p:nvPr>
            <p:ph type="body" sz="quarter" idx="10" hasCustomPrompt="1"/>
          </p:nvPr>
        </p:nvSpPr>
        <p:spPr>
          <a:xfrm>
            <a:off x="620186" y="6604061"/>
            <a:ext cx="2450992" cy="152349"/>
          </a:xfrm>
        </p:spPr>
        <p:txBody>
          <a:bodyPr wrap="none" lIns="0" tIns="0" rIns="0" bIns="0" anchor="b">
            <a:spAutoFit/>
          </a:bodyPr>
          <a:lstStyle>
            <a:lvl1pPr marL="0" marR="0" indent="0" algn="l" defTabSz="1219140" rtl="0" eaLnBrk="1" fontAlgn="auto" latinLnBrk="0" hangingPunct="1">
              <a:lnSpc>
                <a:spcPct val="90000"/>
              </a:lnSpc>
              <a:spcBef>
                <a:spcPts val="0"/>
              </a:spcBef>
              <a:spcAft>
                <a:spcPts val="0"/>
              </a:spcAft>
              <a:buClr>
                <a:schemeClr val="accent3"/>
              </a:buClr>
              <a:buSzTx/>
              <a:buFontTx/>
              <a:buNone/>
              <a:tabLst/>
              <a:defRPr sz="1100"/>
            </a:lvl1pPr>
          </a:lstStyle>
          <a:p>
            <a:pPr marL="0" marR="0" lvl="0" indent="0" algn="l" defTabSz="1219140" rtl="0" eaLnBrk="1" fontAlgn="auto" latinLnBrk="0" hangingPunct="1">
              <a:lnSpc>
                <a:spcPct val="90000"/>
              </a:lnSpc>
              <a:spcBef>
                <a:spcPts val="0"/>
              </a:spcBef>
              <a:spcAft>
                <a:spcPts val="0"/>
              </a:spcAft>
              <a:buClr>
                <a:schemeClr val="accent3"/>
              </a:buClr>
              <a:buSzTx/>
              <a:buFontTx/>
              <a:buNone/>
              <a:tabLst/>
              <a:defRPr/>
            </a:pPr>
            <a:r>
              <a:rPr lang="en-US" dirty="0" smtClean="0"/>
              <a:t>Click to edit Footnote &amp; Source Note</a:t>
            </a:r>
            <a:endParaRPr lang="en-GB" dirty="0" smtClean="0"/>
          </a:p>
        </p:txBody>
      </p:sp>
    </p:spTree>
    <p:extLst>
      <p:ext uri="{BB962C8B-B14F-4D97-AF65-F5344CB8AC3E}">
        <p14:creationId xmlns:p14="http://schemas.microsoft.com/office/powerpoint/2010/main" val="3202346610"/>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Only (no 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23143853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Text Placeholder 7"/>
          <p:cNvSpPr>
            <a:spLocks noGrp="1"/>
          </p:cNvSpPr>
          <p:nvPr>
            <p:ph type="body" sz="quarter" idx="10" hasCustomPrompt="1"/>
          </p:nvPr>
        </p:nvSpPr>
        <p:spPr>
          <a:xfrm>
            <a:off x="620186" y="6645609"/>
            <a:ext cx="1787349" cy="110800"/>
          </a:xfrm>
        </p:spPr>
        <p:txBody>
          <a:bodyPr wrap="none" lIns="0" tIns="0" rIns="0" bIns="0" anchor="b">
            <a:spAutoFit/>
          </a:bodyPr>
          <a:lstStyle>
            <a:lvl1pPr marL="0" marR="0" indent="0" algn="l" defTabSz="914377" rtl="0" eaLnBrk="1" fontAlgn="auto" latinLnBrk="0" hangingPunct="1">
              <a:lnSpc>
                <a:spcPct val="90000"/>
              </a:lnSpc>
              <a:spcBef>
                <a:spcPts val="0"/>
              </a:spcBef>
              <a:spcAft>
                <a:spcPts val="0"/>
              </a:spcAft>
              <a:buClr>
                <a:schemeClr val="accent3"/>
              </a:buClr>
              <a:buSzTx/>
              <a:buFontTx/>
              <a:buNone/>
              <a:tabLst/>
              <a:defRPr sz="800"/>
            </a:lvl1pPr>
          </a:lstStyle>
          <a:p>
            <a:pPr marL="0" marR="0" lvl="0" indent="0" algn="l" defTabSz="914377" rtl="0" eaLnBrk="1" fontAlgn="auto" latinLnBrk="0" hangingPunct="1">
              <a:lnSpc>
                <a:spcPct val="90000"/>
              </a:lnSpc>
              <a:spcBef>
                <a:spcPts val="0"/>
              </a:spcBef>
              <a:spcAft>
                <a:spcPts val="0"/>
              </a:spcAft>
              <a:buClr>
                <a:schemeClr val="accent3"/>
              </a:buClr>
              <a:buSzTx/>
              <a:buFontTx/>
              <a:buNone/>
              <a:tabLst/>
              <a:defRPr/>
            </a:pPr>
            <a:r>
              <a:rPr lang="en-US" dirty="0" smtClean="0"/>
              <a:t>Click to edit Footnote &amp; Source Note</a:t>
            </a:r>
            <a:endParaRPr lang="en-GB" dirty="0" smtClean="0"/>
          </a:p>
        </p:txBody>
      </p:sp>
      <p:sp>
        <p:nvSpPr>
          <p:cNvPr id="4" name="Content Placeholder 3"/>
          <p:cNvSpPr>
            <a:spLocks noGrp="1"/>
          </p:cNvSpPr>
          <p:nvPr>
            <p:ph sz="quarter" idx="11"/>
          </p:nvPr>
        </p:nvSpPr>
        <p:spPr>
          <a:xfrm>
            <a:off x="620184" y="1471087"/>
            <a:ext cx="10972800" cy="153094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1063262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Text Placeholder 7"/>
          <p:cNvSpPr>
            <a:spLocks noGrp="1"/>
          </p:cNvSpPr>
          <p:nvPr>
            <p:ph type="body" sz="quarter" idx="10" hasCustomPrompt="1"/>
          </p:nvPr>
        </p:nvSpPr>
        <p:spPr>
          <a:xfrm>
            <a:off x="620185" y="6645609"/>
            <a:ext cx="1572546" cy="110800"/>
          </a:xfrm>
        </p:spPr>
        <p:txBody>
          <a:bodyPr wrap="none" lIns="0" tIns="0" rIns="0" bIns="0" anchor="b">
            <a:spAutoFit/>
          </a:bodyPr>
          <a:lstStyle>
            <a:lvl1pPr marL="0" marR="0" indent="0" algn="l" defTabSz="914377" rtl="0" eaLnBrk="1" fontAlgn="auto" latinLnBrk="0" hangingPunct="1">
              <a:lnSpc>
                <a:spcPct val="90000"/>
              </a:lnSpc>
              <a:spcBef>
                <a:spcPts val="0"/>
              </a:spcBef>
              <a:spcAft>
                <a:spcPts val="0"/>
              </a:spcAft>
              <a:buClr>
                <a:schemeClr val="accent3"/>
              </a:buClr>
              <a:buSzTx/>
              <a:buFontTx/>
              <a:buNone/>
              <a:tabLst/>
              <a:defRPr sz="800"/>
            </a:lvl1pPr>
          </a:lstStyle>
          <a:p>
            <a:pPr marL="0" marR="0" lvl="0" indent="0" algn="l" defTabSz="914377" rtl="0" eaLnBrk="1" fontAlgn="auto" latinLnBrk="0" hangingPunct="1">
              <a:lnSpc>
                <a:spcPct val="90000"/>
              </a:lnSpc>
              <a:spcBef>
                <a:spcPts val="0"/>
              </a:spcBef>
              <a:spcAft>
                <a:spcPts val="0"/>
              </a:spcAft>
              <a:buClr>
                <a:schemeClr val="accent3"/>
              </a:buClr>
              <a:buSzTx/>
              <a:buFontTx/>
              <a:buNone/>
              <a:tabLst/>
              <a:defRPr/>
            </a:pPr>
            <a:r>
              <a:rPr lang="en-US" dirty="0" smtClean="0"/>
              <a:t>Click to edit Footnote &amp; Source Note</a:t>
            </a:r>
            <a:endParaRPr lang="en-GB" dirty="0" smtClean="0"/>
          </a:p>
        </p:txBody>
      </p:sp>
      <p:sp>
        <p:nvSpPr>
          <p:cNvPr id="4" name="Content Placeholder 3"/>
          <p:cNvSpPr>
            <a:spLocks noGrp="1"/>
          </p:cNvSpPr>
          <p:nvPr>
            <p:ph sz="quarter" idx="11"/>
          </p:nvPr>
        </p:nvSpPr>
        <p:spPr>
          <a:xfrm>
            <a:off x="620184" y="1471087"/>
            <a:ext cx="10972800" cy="4533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11315896"/>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en-CA" dirty="0"/>
          </a:p>
        </p:txBody>
      </p:sp>
      <p:sp>
        <p:nvSpPr>
          <p:cNvPr id="5" name="Slide Number Placeholder 4"/>
          <p:cNvSpPr>
            <a:spLocks noGrp="1"/>
          </p:cNvSpPr>
          <p:nvPr>
            <p:ph type="sldNum" sz="quarter" idx="12"/>
          </p:nvPr>
        </p:nvSpPr>
        <p:spPr>
          <a:xfrm>
            <a:off x="4187235" y="8593101"/>
            <a:ext cx="8757268" cy="507589"/>
          </a:xfrm>
        </p:spPr>
        <p:txBody>
          <a:bodyPr/>
          <a:lstStyle/>
          <a:p>
            <a:pPr algn="l" defTabSz="914377" eaLnBrk="0" fontAlgn="base" hangingPunct="0">
              <a:spcBef>
                <a:spcPct val="50000"/>
              </a:spcBef>
              <a:spcAft>
                <a:spcPct val="0"/>
              </a:spcAft>
              <a:defRPr/>
            </a:pPr>
            <a:endParaRPr lang="en-CA" sz="1800" dirty="0">
              <a:solidFill>
                <a:srgbClr val="000000"/>
              </a:solidFill>
            </a:endParaRPr>
          </a:p>
        </p:txBody>
      </p:sp>
      <p:sp>
        <p:nvSpPr>
          <p:cNvPr id="6" name="Subtitle 2"/>
          <p:cNvSpPr>
            <a:spLocks noGrp="1"/>
          </p:cNvSpPr>
          <p:nvPr>
            <p:ph type="subTitle" idx="13" hasCustomPrompt="1"/>
          </p:nvPr>
        </p:nvSpPr>
        <p:spPr>
          <a:xfrm>
            <a:off x="574681" y="1176277"/>
            <a:ext cx="10097679" cy="469963"/>
          </a:xfrm>
        </p:spPr>
        <p:txBody>
          <a:bodyPr>
            <a:noAutofit/>
          </a:bodyPr>
          <a:lstStyle>
            <a:lvl1pPr marL="0" indent="0" algn="l">
              <a:buFont typeface="Arial" charset="0"/>
              <a:buNone/>
              <a:defRPr sz="2800" i="1">
                <a:solidFill>
                  <a:schemeClr val="bg2"/>
                </a:solidFill>
                <a:latin typeface="Minion" charset="0"/>
                <a:ea typeface="Minion" charset="0"/>
                <a:cs typeface="Minion" charset="0"/>
              </a:defRPr>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dirty="0"/>
              <a:t>Click to edit subtitle</a:t>
            </a:r>
            <a:endParaRPr lang="en-CA" dirty="0"/>
          </a:p>
        </p:txBody>
      </p:sp>
    </p:spTree>
    <p:custDataLst>
      <p:tags r:id="rId1"/>
    </p:custDataLst>
    <p:extLst>
      <p:ext uri="{BB962C8B-B14F-4D97-AF65-F5344CB8AC3E}">
        <p14:creationId xmlns:p14="http://schemas.microsoft.com/office/powerpoint/2010/main" val="1077129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image" Target="../media/image5.wmf"/><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theme" Target="../theme/theme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image" Target="../media/image6.emf"/><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image" Target="../media/image12.jp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image" Target="../media/image14.png"/><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image" Target="../media/image1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image" Target="../media/image18.jp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4.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266236"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5D476-F8AE-4060-8938-7DF8C8BF6B6B}" type="slidenum">
              <a:rPr lang="en-GB" smtClean="0"/>
              <a:t>‹#›</a:t>
            </a:fld>
            <a:endParaRPr lang="en-GB"/>
          </a:p>
        </p:txBody>
      </p:sp>
      <p:sp>
        <p:nvSpPr>
          <p:cNvPr id="2" name="Title Placeholder 1"/>
          <p:cNvSpPr>
            <a:spLocks noGrp="1"/>
          </p:cNvSpPr>
          <p:nvPr>
            <p:ph type="title"/>
          </p:nvPr>
        </p:nvSpPr>
        <p:spPr>
          <a:xfrm>
            <a:off x="600000" y="220800"/>
            <a:ext cx="10209600" cy="854400"/>
          </a:xfrm>
          <a:prstGeom prst="rect">
            <a:avLst/>
          </a:prstGeom>
        </p:spPr>
        <p:txBody>
          <a:bodyPr vert="horz" lIns="91440" tIns="45720" rIns="91440" bIns="45720" rtlCol="0" anchor="b">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0000" y="1291200"/>
            <a:ext cx="10992984" cy="4584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6050639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6" r:id="rId9"/>
    <p:sldLayoutId id="2147483698" r:id="rId10"/>
    <p:sldLayoutId id="2147483700" r:id="rId11"/>
    <p:sldLayoutId id="2147483701" r:id="rId12"/>
    <p:sldLayoutId id="2147483702" r:id="rId13"/>
    <p:sldLayoutId id="2147483703" r:id="rId14"/>
    <p:sldLayoutId id="2147483705" r:id="rId15"/>
    <p:sldLayoutId id="2147483706" r:id="rId16"/>
    <p:sldLayoutId id="2147483707" r:id="rId17"/>
    <p:sldLayoutId id="2147483708" r:id="rId18"/>
    <p:sldLayoutId id="2147483710" r:id="rId19"/>
    <p:sldLayoutId id="2147483768" r:id="rId20"/>
    <p:sldLayoutId id="2147483849" r:id="rId21"/>
    <p:sldLayoutId id="2147483914" r:id="rId22"/>
    <p:sldLayoutId id="2147483954" r:id="rId23"/>
    <p:sldLayoutId id="2147483957" r:id="rId24"/>
    <p:sldLayoutId id="2147483958" r:id="rId25"/>
    <p:sldLayoutId id="2147483959" r:id="rId26"/>
    <p:sldLayoutId id="2147483961" r:id="rId27"/>
    <p:sldLayoutId id="2147483973" r:id="rId28"/>
    <p:sldLayoutId id="2147483974"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77"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600"/>
        </a:spcBef>
        <a:spcAft>
          <a:spcPts val="400"/>
        </a:spcAft>
        <a:buFont typeface="Arial" panose="020B0604020202020204" pitchFamily="34" charset="0"/>
        <a:buChar char="•"/>
        <a:defRPr sz="2133" kern="1200">
          <a:solidFill>
            <a:schemeClr val="tx1"/>
          </a:solidFill>
          <a:latin typeface="+mn-lt"/>
          <a:ea typeface="+mn-ea"/>
          <a:cs typeface="+mn-cs"/>
        </a:defRPr>
      </a:lvl1pPr>
      <a:lvl2pPr marL="480472" indent="-241294" algn="l" defTabSz="914377" rtl="0" eaLnBrk="1" latinLnBrk="0" hangingPunct="1">
        <a:lnSpc>
          <a:spcPct val="90000"/>
        </a:lnSpc>
        <a:spcBef>
          <a:spcPts val="0"/>
        </a:spcBef>
        <a:spcAft>
          <a:spcPts val="400"/>
        </a:spcAft>
        <a:buFont typeface="Arial" panose="020B0604020202020204" pitchFamily="34" charset="0"/>
        <a:buChar char="•"/>
        <a:defRPr sz="1867" kern="1200">
          <a:solidFill>
            <a:schemeClr val="tx1"/>
          </a:solidFill>
          <a:latin typeface="+mn-lt"/>
          <a:ea typeface="+mn-ea"/>
          <a:cs typeface="+mn-cs"/>
        </a:defRPr>
      </a:lvl2pPr>
      <a:lvl3pPr marL="719649" indent="-239178" algn="l" defTabSz="914377" rtl="0" eaLnBrk="1" latinLnBrk="0" hangingPunct="1">
        <a:lnSpc>
          <a:spcPct val="9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56709" indent="-241294" algn="l" defTabSz="914377" rtl="0" eaLnBrk="1" latinLnBrk="0" hangingPunct="1">
        <a:lnSpc>
          <a:spcPct val="90000"/>
        </a:lnSpc>
        <a:spcBef>
          <a:spcPts val="0"/>
        </a:spcBef>
        <a:spcAft>
          <a:spcPts val="400"/>
        </a:spcAft>
        <a:buFont typeface="Arial" panose="020B0604020202020204" pitchFamily="34" charset="0"/>
        <a:buChar char="•"/>
        <a:defRPr sz="1467" kern="1200">
          <a:solidFill>
            <a:schemeClr val="tx1"/>
          </a:solidFill>
          <a:latin typeface="+mn-lt"/>
          <a:ea typeface="+mn-ea"/>
          <a:cs typeface="+mn-cs"/>
        </a:defRPr>
      </a:lvl4pPr>
      <a:lvl5pPr marL="1198003" indent="-241294" algn="l" defTabSz="914377" rtl="0" eaLnBrk="1" latinLnBrk="0" hangingPunct="1">
        <a:lnSpc>
          <a:spcPct val="90000"/>
        </a:lnSpc>
        <a:spcBef>
          <a:spcPts val="0"/>
        </a:spcBef>
        <a:spcAft>
          <a:spcPts val="400"/>
        </a:spcAft>
        <a:buFont typeface="Arial" panose="020B0604020202020204" pitchFamily="34" charset="0"/>
        <a:buChar char="•"/>
        <a:defRPr sz="13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283">
          <p15:clr>
            <a:srgbClr val="F26B43"/>
          </p15:clr>
        </p15:guide>
        <p15:guide id="4" pos="547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pPlaceholderTitle"/>
          <p:cNvSpPr>
            <a:spLocks noGrp="1" noChangeArrowheads="1"/>
          </p:cNvSpPr>
          <p:nvPr>
            <p:ph type="title"/>
          </p:nvPr>
        </p:nvSpPr>
        <p:spPr bwMode="auto">
          <a:xfrm>
            <a:off x="517525" y="422883"/>
            <a:ext cx="984163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de-DE" dirty="0"/>
              <a:t>Click to add title</a:t>
            </a:r>
          </a:p>
        </p:txBody>
      </p:sp>
      <p:sp>
        <p:nvSpPr>
          <p:cNvPr id="1027" name="shpPlaceholderMain"/>
          <p:cNvSpPr>
            <a:spLocks noGrp="1" noChangeArrowheads="1"/>
          </p:cNvSpPr>
          <p:nvPr>
            <p:ph type="body" idx="1"/>
          </p:nvPr>
        </p:nvSpPr>
        <p:spPr bwMode="auto">
          <a:xfrm>
            <a:off x="530226" y="1393771"/>
            <a:ext cx="11137900" cy="47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de-DE" dirty="0"/>
              <a:t>Click to edit Master text styles</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grpSp>
        <p:nvGrpSpPr>
          <p:cNvPr id="1028" name="shpGridNormal" hidden="1"/>
          <p:cNvGrpSpPr>
            <a:grpSpLocks/>
          </p:cNvGrpSpPr>
          <p:nvPr/>
        </p:nvGrpSpPr>
        <p:grpSpPr bwMode="auto">
          <a:xfrm>
            <a:off x="530226" y="514352"/>
            <a:ext cx="11137900" cy="6005513"/>
            <a:chOff x="271" y="324"/>
            <a:chExt cx="5701" cy="3783"/>
          </a:xfrm>
        </p:grpSpPr>
        <p:sp>
          <p:nvSpPr>
            <p:cNvPr id="1032" name="shpGridTitle" hidden="1"/>
            <p:cNvSpPr>
              <a:spLocks noChangeArrowheads="1"/>
            </p:cNvSpPr>
            <p:nvPr userDrawn="1"/>
          </p:nvSpPr>
          <p:spPr bwMode="auto">
            <a:xfrm>
              <a:off x="271" y="324"/>
              <a:ext cx="5701" cy="771"/>
            </a:xfrm>
            <a:prstGeom prst="rect">
              <a:avLst/>
            </a:prstGeom>
            <a:noFill/>
            <a:ln w="12700">
              <a:solidFill>
                <a:srgbClr val="67676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Imago" charset="0"/>
                  <a:ea typeface="ヒラギノ角ゴ Pro W3" charset="-128"/>
                </a:defRPr>
              </a:lvl1pPr>
              <a:lvl2pPr marL="742950" indent="-285750">
                <a:defRPr sz="2400">
                  <a:solidFill>
                    <a:schemeClr val="tx1"/>
                  </a:solidFill>
                  <a:latin typeface="Imago" charset="0"/>
                  <a:ea typeface="ヒラギノ角ゴ Pro W3" charset="-128"/>
                </a:defRPr>
              </a:lvl2pPr>
              <a:lvl3pPr marL="1143000" indent="-228600">
                <a:defRPr sz="2400">
                  <a:solidFill>
                    <a:schemeClr val="tx1"/>
                  </a:solidFill>
                  <a:latin typeface="Imago" charset="0"/>
                  <a:ea typeface="ヒラギノ角ゴ Pro W3" charset="-128"/>
                </a:defRPr>
              </a:lvl3pPr>
              <a:lvl4pPr marL="1600200" indent="-228600">
                <a:defRPr sz="2400">
                  <a:solidFill>
                    <a:schemeClr val="tx1"/>
                  </a:solidFill>
                  <a:latin typeface="Imago" charset="0"/>
                  <a:ea typeface="ヒラギノ角ゴ Pro W3" charset="-128"/>
                </a:defRPr>
              </a:lvl4pPr>
              <a:lvl5pPr marL="2057400" indent="-228600">
                <a:defRPr sz="2400">
                  <a:solidFill>
                    <a:schemeClr val="tx1"/>
                  </a:solidFill>
                  <a:latin typeface="Imago" charset="0"/>
                  <a:ea typeface="ヒラギノ角ゴ Pro W3" charset="-128"/>
                </a:defRPr>
              </a:lvl5pPr>
              <a:lvl6pPr marL="2514600" indent="-228600" eaLnBrk="0" fontAlgn="base" hangingPunct="0">
                <a:spcBef>
                  <a:spcPct val="0"/>
                </a:spcBef>
                <a:spcAft>
                  <a:spcPct val="0"/>
                </a:spcAft>
                <a:defRPr sz="2400">
                  <a:solidFill>
                    <a:schemeClr val="tx1"/>
                  </a:solidFill>
                  <a:latin typeface="Imago" charset="0"/>
                  <a:ea typeface="ヒラギノ角ゴ Pro W3" charset="-128"/>
                </a:defRPr>
              </a:lvl6pPr>
              <a:lvl7pPr marL="2971800" indent="-228600" eaLnBrk="0" fontAlgn="base" hangingPunct="0">
                <a:spcBef>
                  <a:spcPct val="0"/>
                </a:spcBef>
                <a:spcAft>
                  <a:spcPct val="0"/>
                </a:spcAft>
                <a:defRPr sz="2400">
                  <a:solidFill>
                    <a:schemeClr val="tx1"/>
                  </a:solidFill>
                  <a:latin typeface="Imago" charset="0"/>
                  <a:ea typeface="ヒラギノ角ゴ Pro W3" charset="-128"/>
                </a:defRPr>
              </a:lvl7pPr>
              <a:lvl8pPr marL="3429000" indent="-228600" eaLnBrk="0" fontAlgn="base" hangingPunct="0">
                <a:spcBef>
                  <a:spcPct val="0"/>
                </a:spcBef>
                <a:spcAft>
                  <a:spcPct val="0"/>
                </a:spcAft>
                <a:defRPr sz="2400">
                  <a:solidFill>
                    <a:schemeClr val="tx1"/>
                  </a:solidFill>
                  <a:latin typeface="Imago" charset="0"/>
                  <a:ea typeface="ヒラギノ角ゴ Pro W3" charset="-128"/>
                </a:defRPr>
              </a:lvl8pPr>
              <a:lvl9pPr marL="3886200" indent="-228600" eaLnBrk="0" fontAlgn="base" hangingPunct="0">
                <a:spcBef>
                  <a:spcPct val="0"/>
                </a:spcBef>
                <a:spcAft>
                  <a:spcPct val="0"/>
                </a:spcAft>
                <a:defRPr sz="2400">
                  <a:solidFill>
                    <a:schemeClr val="tx1"/>
                  </a:solidFill>
                  <a:latin typeface="Imago" charset="0"/>
                  <a:ea typeface="ヒラギノ角ゴ Pro W3" charset="-128"/>
                </a:defRPr>
              </a:lvl9pPr>
            </a:lstStyle>
            <a:p>
              <a:pPr algn="ctr">
                <a:spcBef>
                  <a:spcPct val="50000"/>
                </a:spcBef>
              </a:pPr>
              <a:endParaRPr lang="fr-CH" altLang="x-none" sz="2400" dirty="0"/>
            </a:p>
          </p:txBody>
        </p:sp>
        <p:sp>
          <p:nvSpPr>
            <p:cNvPr id="1033" name="shpGridMain" hidden="1"/>
            <p:cNvSpPr>
              <a:spLocks noChangeArrowheads="1"/>
            </p:cNvSpPr>
            <p:nvPr userDrawn="1"/>
          </p:nvSpPr>
          <p:spPr bwMode="auto">
            <a:xfrm>
              <a:off x="271" y="1179"/>
              <a:ext cx="5701" cy="2776"/>
            </a:xfrm>
            <a:prstGeom prst="rect">
              <a:avLst/>
            </a:prstGeom>
            <a:noFill/>
            <a:ln w="12700">
              <a:solidFill>
                <a:srgbClr val="67676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Imago" charset="0"/>
                  <a:ea typeface="ヒラギノ角ゴ Pro W3" charset="-128"/>
                </a:defRPr>
              </a:lvl1pPr>
              <a:lvl2pPr marL="742950" indent="-285750">
                <a:defRPr sz="2400">
                  <a:solidFill>
                    <a:schemeClr val="tx1"/>
                  </a:solidFill>
                  <a:latin typeface="Imago" charset="0"/>
                  <a:ea typeface="ヒラギノ角ゴ Pro W3" charset="-128"/>
                </a:defRPr>
              </a:lvl2pPr>
              <a:lvl3pPr marL="1143000" indent="-228600">
                <a:defRPr sz="2400">
                  <a:solidFill>
                    <a:schemeClr val="tx1"/>
                  </a:solidFill>
                  <a:latin typeface="Imago" charset="0"/>
                  <a:ea typeface="ヒラギノ角ゴ Pro W3" charset="-128"/>
                </a:defRPr>
              </a:lvl3pPr>
              <a:lvl4pPr marL="1600200" indent="-228600">
                <a:defRPr sz="2400">
                  <a:solidFill>
                    <a:schemeClr val="tx1"/>
                  </a:solidFill>
                  <a:latin typeface="Imago" charset="0"/>
                  <a:ea typeface="ヒラギノ角ゴ Pro W3" charset="-128"/>
                </a:defRPr>
              </a:lvl4pPr>
              <a:lvl5pPr marL="2057400" indent="-228600">
                <a:defRPr sz="2400">
                  <a:solidFill>
                    <a:schemeClr val="tx1"/>
                  </a:solidFill>
                  <a:latin typeface="Imago" charset="0"/>
                  <a:ea typeface="ヒラギノ角ゴ Pro W3" charset="-128"/>
                </a:defRPr>
              </a:lvl5pPr>
              <a:lvl6pPr marL="2514600" indent="-228600" eaLnBrk="0" fontAlgn="base" hangingPunct="0">
                <a:spcBef>
                  <a:spcPct val="0"/>
                </a:spcBef>
                <a:spcAft>
                  <a:spcPct val="0"/>
                </a:spcAft>
                <a:defRPr sz="2400">
                  <a:solidFill>
                    <a:schemeClr val="tx1"/>
                  </a:solidFill>
                  <a:latin typeface="Imago" charset="0"/>
                  <a:ea typeface="ヒラギノ角ゴ Pro W3" charset="-128"/>
                </a:defRPr>
              </a:lvl6pPr>
              <a:lvl7pPr marL="2971800" indent="-228600" eaLnBrk="0" fontAlgn="base" hangingPunct="0">
                <a:spcBef>
                  <a:spcPct val="0"/>
                </a:spcBef>
                <a:spcAft>
                  <a:spcPct val="0"/>
                </a:spcAft>
                <a:defRPr sz="2400">
                  <a:solidFill>
                    <a:schemeClr val="tx1"/>
                  </a:solidFill>
                  <a:latin typeface="Imago" charset="0"/>
                  <a:ea typeface="ヒラギノ角ゴ Pro W3" charset="-128"/>
                </a:defRPr>
              </a:lvl7pPr>
              <a:lvl8pPr marL="3429000" indent="-228600" eaLnBrk="0" fontAlgn="base" hangingPunct="0">
                <a:spcBef>
                  <a:spcPct val="0"/>
                </a:spcBef>
                <a:spcAft>
                  <a:spcPct val="0"/>
                </a:spcAft>
                <a:defRPr sz="2400">
                  <a:solidFill>
                    <a:schemeClr val="tx1"/>
                  </a:solidFill>
                  <a:latin typeface="Imago" charset="0"/>
                  <a:ea typeface="ヒラギノ角ゴ Pro W3" charset="-128"/>
                </a:defRPr>
              </a:lvl8pPr>
              <a:lvl9pPr marL="3886200" indent="-228600" eaLnBrk="0" fontAlgn="base" hangingPunct="0">
                <a:spcBef>
                  <a:spcPct val="0"/>
                </a:spcBef>
                <a:spcAft>
                  <a:spcPct val="0"/>
                </a:spcAft>
                <a:defRPr sz="2400">
                  <a:solidFill>
                    <a:schemeClr val="tx1"/>
                  </a:solidFill>
                  <a:latin typeface="Imago" charset="0"/>
                  <a:ea typeface="ヒラギノ角ゴ Pro W3" charset="-128"/>
                </a:defRPr>
              </a:lvl9pPr>
            </a:lstStyle>
            <a:p>
              <a:pPr algn="ctr">
                <a:spcBef>
                  <a:spcPct val="50000"/>
                </a:spcBef>
              </a:pPr>
              <a:endParaRPr lang="fr-CH" altLang="x-none" sz="2400" dirty="0"/>
            </a:p>
          </p:txBody>
        </p:sp>
        <p:sp>
          <p:nvSpPr>
            <p:cNvPr id="1034" name="shpGridFooter" hidden="1"/>
            <p:cNvSpPr>
              <a:spLocks noChangeArrowheads="1"/>
            </p:cNvSpPr>
            <p:nvPr userDrawn="1"/>
          </p:nvSpPr>
          <p:spPr bwMode="auto">
            <a:xfrm>
              <a:off x="271" y="4005"/>
              <a:ext cx="5701" cy="102"/>
            </a:xfrm>
            <a:prstGeom prst="rect">
              <a:avLst/>
            </a:prstGeom>
            <a:noFill/>
            <a:ln w="12700">
              <a:solidFill>
                <a:srgbClr val="67676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Imago" charset="0"/>
                  <a:ea typeface="ヒラギノ角ゴ Pro W3" charset="-128"/>
                </a:defRPr>
              </a:lvl1pPr>
              <a:lvl2pPr marL="742950" indent="-285750">
                <a:defRPr sz="2400">
                  <a:solidFill>
                    <a:schemeClr val="tx1"/>
                  </a:solidFill>
                  <a:latin typeface="Imago" charset="0"/>
                  <a:ea typeface="ヒラギノ角ゴ Pro W3" charset="-128"/>
                </a:defRPr>
              </a:lvl2pPr>
              <a:lvl3pPr marL="1143000" indent="-228600">
                <a:defRPr sz="2400">
                  <a:solidFill>
                    <a:schemeClr val="tx1"/>
                  </a:solidFill>
                  <a:latin typeface="Imago" charset="0"/>
                  <a:ea typeface="ヒラギノ角ゴ Pro W3" charset="-128"/>
                </a:defRPr>
              </a:lvl3pPr>
              <a:lvl4pPr marL="1600200" indent="-228600">
                <a:defRPr sz="2400">
                  <a:solidFill>
                    <a:schemeClr val="tx1"/>
                  </a:solidFill>
                  <a:latin typeface="Imago" charset="0"/>
                  <a:ea typeface="ヒラギノ角ゴ Pro W3" charset="-128"/>
                </a:defRPr>
              </a:lvl4pPr>
              <a:lvl5pPr marL="2057400" indent="-228600">
                <a:defRPr sz="2400">
                  <a:solidFill>
                    <a:schemeClr val="tx1"/>
                  </a:solidFill>
                  <a:latin typeface="Imago" charset="0"/>
                  <a:ea typeface="ヒラギノ角ゴ Pro W3" charset="-128"/>
                </a:defRPr>
              </a:lvl5pPr>
              <a:lvl6pPr marL="2514600" indent="-228600" eaLnBrk="0" fontAlgn="base" hangingPunct="0">
                <a:spcBef>
                  <a:spcPct val="0"/>
                </a:spcBef>
                <a:spcAft>
                  <a:spcPct val="0"/>
                </a:spcAft>
                <a:defRPr sz="2400">
                  <a:solidFill>
                    <a:schemeClr val="tx1"/>
                  </a:solidFill>
                  <a:latin typeface="Imago" charset="0"/>
                  <a:ea typeface="ヒラギノ角ゴ Pro W3" charset="-128"/>
                </a:defRPr>
              </a:lvl6pPr>
              <a:lvl7pPr marL="2971800" indent="-228600" eaLnBrk="0" fontAlgn="base" hangingPunct="0">
                <a:spcBef>
                  <a:spcPct val="0"/>
                </a:spcBef>
                <a:spcAft>
                  <a:spcPct val="0"/>
                </a:spcAft>
                <a:defRPr sz="2400">
                  <a:solidFill>
                    <a:schemeClr val="tx1"/>
                  </a:solidFill>
                  <a:latin typeface="Imago" charset="0"/>
                  <a:ea typeface="ヒラギノ角ゴ Pro W3" charset="-128"/>
                </a:defRPr>
              </a:lvl7pPr>
              <a:lvl8pPr marL="3429000" indent="-228600" eaLnBrk="0" fontAlgn="base" hangingPunct="0">
                <a:spcBef>
                  <a:spcPct val="0"/>
                </a:spcBef>
                <a:spcAft>
                  <a:spcPct val="0"/>
                </a:spcAft>
                <a:defRPr sz="2400">
                  <a:solidFill>
                    <a:schemeClr val="tx1"/>
                  </a:solidFill>
                  <a:latin typeface="Imago" charset="0"/>
                  <a:ea typeface="ヒラギノ角ゴ Pro W3" charset="-128"/>
                </a:defRPr>
              </a:lvl8pPr>
              <a:lvl9pPr marL="3886200" indent="-228600" eaLnBrk="0" fontAlgn="base" hangingPunct="0">
                <a:spcBef>
                  <a:spcPct val="0"/>
                </a:spcBef>
                <a:spcAft>
                  <a:spcPct val="0"/>
                </a:spcAft>
                <a:defRPr sz="2400">
                  <a:solidFill>
                    <a:schemeClr val="tx1"/>
                  </a:solidFill>
                  <a:latin typeface="Imago" charset="0"/>
                  <a:ea typeface="ヒラギノ角ゴ Pro W3" charset="-128"/>
                </a:defRPr>
              </a:lvl9pPr>
            </a:lstStyle>
            <a:p>
              <a:pPr algn="ctr">
                <a:spcBef>
                  <a:spcPct val="50000"/>
                </a:spcBef>
              </a:pPr>
              <a:endParaRPr lang="fr-CH" altLang="x-none" sz="2400" dirty="0"/>
            </a:p>
          </p:txBody>
        </p:sp>
      </p:grpSp>
      <p:pic>
        <p:nvPicPr>
          <p:cNvPr id="1029" name="shpLogoPicDark" descr="RoLo_Neu_sRGB_White"/>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black">
          <a:xfrm>
            <a:off x="10953751" y="179388"/>
            <a:ext cx="977900" cy="65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shpLogoBackground"/>
          <p:cNvSpPr>
            <a:spLocks noChangeArrowheads="1"/>
          </p:cNvSpPr>
          <p:nvPr userDrawn="1"/>
        </p:nvSpPr>
        <p:spPr bwMode="white">
          <a:xfrm>
            <a:off x="10509249" y="332860"/>
            <a:ext cx="1416051" cy="865187"/>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Imago" charset="0"/>
                <a:ea typeface="ヒラギノ角ゴ Pro W3" charset="-128"/>
              </a:defRPr>
            </a:lvl1pPr>
            <a:lvl2pPr marL="742950" indent="-285750">
              <a:defRPr sz="2400">
                <a:solidFill>
                  <a:schemeClr val="tx1"/>
                </a:solidFill>
                <a:latin typeface="Imago" charset="0"/>
                <a:ea typeface="ヒラギノ角ゴ Pro W3" charset="-128"/>
              </a:defRPr>
            </a:lvl2pPr>
            <a:lvl3pPr marL="1143000" indent="-228600">
              <a:defRPr sz="2400">
                <a:solidFill>
                  <a:schemeClr val="tx1"/>
                </a:solidFill>
                <a:latin typeface="Imago" charset="0"/>
                <a:ea typeface="ヒラギノ角ゴ Pro W3" charset="-128"/>
              </a:defRPr>
            </a:lvl3pPr>
            <a:lvl4pPr marL="1600200" indent="-228600">
              <a:defRPr sz="2400">
                <a:solidFill>
                  <a:schemeClr val="tx1"/>
                </a:solidFill>
                <a:latin typeface="Imago" charset="0"/>
                <a:ea typeface="ヒラギノ角ゴ Pro W3" charset="-128"/>
              </a:defRPr>
            </a:lvl4pPr>
            <a:lvl5pPr marL="2057400" indent="-228600">
              <a:defRPr sz="2400">
                <a:solidFill>
                  <a:schemeClr val="tx1"/>
                </a:solidFill>
                <a:latin typeface="Imago" charset="0"/>
                <a:ea typeface="ヒラギノ角ゴ Pro W3" charset="-128"/>
              </a:defRPr>
            </a:lvl5pPr>
            <a:lvl6pPr marL="2514600" indent="-228600" eaLnBrk="0" fontAlgn="base" hangingPunct="0">
              <a:spcBef>
                <a:spcPct val="0"/>
              </a:spcBef>
              <a:spcAft>
                <a:spcPct val="0"/>
              </a:spcAft>
              <a:defRPr sz="2400">
                <a:solidFill>
                  <a:schemeClr val="tx1"/>
                </a:solidFill>
                <a:latin typeface="Imago" charset="0"/>
                <a:ea typeface="ヒラギノ角ゴ Pro W3" charset="-128"/>
              </a:defRPr>
            </a:lvl6pPr>
            <a:lvl7pPr marL="2971800" indent="-228600" eaLnBrk="0" fontAlgn="base" hangingPunct="0">
              <a:spcBef>
                <a:spcPct val="0"/>
              </a:spcBef>
              <a:spcAft>
                <a:spcPct val="0"/>
              </a:spcAft>
              <a:defRPr sz="2400">
                <a:solidFill>
                  <a:schemeClr val="tx1"/>
                </a:solidFill>
                <a:latin typeface="Imago" charset="0"/>
                <a:ea typeface="ヒラギノ角ゴ Pro W3" charset="-128"/>
              </a:defRPr>
            </a:lvl7pPr>
            <a:lvl8pPr marL="3429000" indent="-228600" eaLnBrk="0" fontAlgn="base" hangingPunct="0">
              <a:spcBef>
                <a:spcPct val="0"/>
              </a:spcBef>
              <a:spcAft>
                <a:spcPct val="0"/>
              </a:spcAft>
              <a:defRPr sz="2400">
                <a:solidFill>
                  <a:schemeClr val="tx1"/>
                </a:solidFill>
                <a:latin typeface="Imago" charset="0"/>
                <a:ea typeface="ヒラギノ角ゴ Pro W3" charset="-128"/>
              </a:defRPr>
            </a:lvl8pPr>
            <a:lvl9pPr marL="3886200" indent="-228600" eaLnBrk="0" fontAlgn="base" hangingPunct="0">
              <a:spcBef>
                <a:spcPct val="0"/>
              </a:spcBef>
              <a:spcAft>
                <a:spcPct val="0"/>
              </a:spcAft>
              <a:defRPr sz="2400">
                <a:solidFill>
                  <a:schemeClr val="tx1"/>
                </a:solidFill>
                <a:latin typeface="Imago" charset="0"/>
                <a:ea typeface="ヒラギノ角ゴ Pro W3" charset="-128"/>
              </a:defRPr>
            </a:lvl9pPr>
          </a:lstStyle>
          <a:p>
            <a:pPr algn="ctr">
              <a:spcBef>
                <a:spcPct val="50000"/>
              </a:spcBef>
            </a:pPr>
            <a:endParaRPr lang="de-CH" altLang="x-none" sz="1800"/>
          </a:p>
        </p:txBody>
      </p:sp>
      <p:sp>
        <p:nvSpPr>
          <p:cNvPr id="2" name="Fußzeilenplatzhalter 1"/>
          <p:cNvSpPr>
            <a:spLocks noGrp="1"/>
          </p:cNvSpPr>
          <p:nvPr>
            <p:ph type="ftr" sz="quarter" idx="3"/>
          </p:nvPr>
        </p:nvSpPr>
        <p:spPr>
          <a:xfrm>
            <a:off x="1377245" y="6296463"/>
            <a:ext cx="7746569" cy="476871"/>
          </a:xfrm>
          <a:prstGeom prst="rect">
            <a:avLst/>
          </a:prstGeom>
        </p:spPr>
        <p:txBody>
          <a:bodyPr vert="horz" lIns="0" tIns="0" rIns="0" bIns="0" rtlCol="0" anchor="t" anchorCtr="0"/>
          <a:lstStyle>
            <a:lvl1pPr algn="l">
              <a:defRPr sz="1067">
                <a:solidFill>
                  <a:schemeClr val="bg2"/>
                </a:solidFill>
                <a:latin typeface="+mn-lt"/>
                <a:ea typeface="Arial" panose="020B0604020202020204" pitchFamily="34" charset="0"/>
                <a:cs typeface="Arial" panose="020B0604020202020204" pitchFamily="34" charset="0"/>
              </a:defRPr>
            </a:lvl1pPr>
          </a:lstStyle>
          <a:p>
            <a:endParaRPr lang="de-DE" dirty="0"/>
          </a:p>
        </p:txBody>
      </p:sp>
      <p:sp>
        <p:nvSpPr>
          <p:cNvPr id="3" name="Foliennummernplatzhalter 2"/>
          <p:cNvSpPr>
            <a:spLocks noGrp="1"/>
          </p:cNvSpPr>
          <p:nvPr>
            <p:ph type="sldNum" sz="quarter" idx="4"/>
          </p:nvPr>
        </p:nvSpPr>
        <p:spPr>
          <a:xfrm>
            <a:off x="530226" y="6294025"/>
            <a:ext cx="717493" cy="181475"/>
          </a:xfrm>
          <a:prstGeom prst="rect">
            <a:avLst/>
          </a:prstGeom>
        </p:spPr>
        <p:txBody>
          <a:bodyPr vert="horz" lIns="0" tIns="0" rIns="0" bIns="0" rtlCol="0" anchor="t" anchorCtr="0"/>
          <a:lstStyle>
            <a:lvl1pPr algn="l">
              <a:defRPr sz="1067">
                <a:solidFill>
                  <a:schemeClr val="bg2"/>
                </a:solidFill>
                <a:latin typeface="+mn-lt"/>
                <a:ea typeface="Arial" panose="020B0604020202020204" pitchFamily="34" charset="0"/>
                <a:cs typeface="Arial" panose="020B0604020202020204" pitchFamily="34" charset="0"/>
              </a:defRPr>
            </a:lvl1pPr>
          </a:lstStyle>
          <a:p>
            <a:fld id="{7202D0CF-664C-0A4C-BD7E-20EAA7EADCC1}" type="slidenum">
              <a:rPr lang="de-DE" smtClean="0"/>
              <a:pPr/>
              <a:t>‹#›</a:t>
            </a:fld>
            <a:endParaRPr lang="de-DE" dirty="0"/>
          </a:p>
        </p:txBody>
      </p:sp>
      <p:pic>
        <p:nvPicPr>
          <p:cNvPr id="17" name="Bild 16"/>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9254067" y="5885297"/>
            <a:ext cx="2937932" cy="1109771"/>
          </a:xfrm>
          <a:prstGeom prst="rect">
            <a:avLst/>
          </a:prstGeom>
        </p:spPr>
      </p:pic>
    </p:spTree>
    <p:extLst>
      <p:ext uri="{BB962C8B-B14F-4D97-AF65-F5344CB8AC3E}">
        <p14:creationId xmlns:p14="http://schemas.microsoft.com/office/powerpoint/2010/main" val="417603019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846" r:id="rId32"/>
  </p:sldLayoutIdLst>
  <p:hf hdr="0" dt="0"/>
  <p:txStyles>
    <p:titleStyle>
      <a:lvl1pPr algn="l" rtl="0" eaLnBrk="0" fontAlgn="base" hangingPunct="0">
        <a:spcBef>
          <a:spcPct val="0"/>
        </a:spcBef>
        <a:spcAft>
          <a:spcPct val="0"/>
        </a:spcAft>
        <a:defRPr sz="2933" b="1" i="1">
          <a:solidFill>
            <a:schemeClr val="tx2"/>
          </a:solidFill>
          <a:latin typeface="+mj-lt"/>
          <a:ea typeface="Georgia" charset="0"/>
          <a:cs typeface="Georgia" charset="0"/>
        </a:defRPr>
      </a:lvl1pPr>
      <a:lvl2pPr algn="l" rtl="0" eaLnBrk="0" fontAlgn="base" hangingPunct="0">
        <a:spcBef>
          <a:spcPct val="0"/>
        </a:spcBef>
        <a:spcAft>
          <a:spcPct val="0"/>
        </a:spcAft>
        <a:defRPr sz="2600" b="1">
          <a:solidFill>
            <a:schemeClr val="tx1"/>
          </a:solidFill>
          <a:latin typeface="Imago" pitchFamily="2" charset="0"/>
          <a:ea typeface="ヒラギノ角ゴ Pro W3" charset="-128"/>
          <a:cs typeface="ヒラギノ角ゴ Pro W3" charset="-128"/>
        </a:defRPr>
      </a:lvl2pPr>
      <a:lvl3pPr algn="l" rtl="0" eaLnBrk="0" fontAlgn="base" hangingPunct="0">
        <a:spcBef>
          <a:spcPct val="0"/>
        </a:spcBef>
        <a:spcAft>
          <a:spcPct val="0"/>
        </a:spcAft>
        <a:defRPr sz="2600" b="1">
          <a:solidFill>
            <a:schemeClr val="tx1"/>
          </a:solidFill>
          <a:latin typeface="Imago" pitchFamily="2" charset="0"/>
          <a:ea typeface="ヒラギノ角ゴ Pro W3" charset="-128"/>
          <a:cs typeface="ヒラギノ角ゴ Pro W3" charset="-128"/>
        </a:defRPr>
      </a:lvl3pPr>
      <a:lvl4pPr algn="l" rtl="0" eaLnBrk="0" fontAlgn="base" hangingPunct="0">
        <a:spcBef>
          <a:spcPct val="0"/>
        </a:spcBef>
        <a:spcAft>
          <a:spcPct val="0"/>
        </a:spcAft>
        <a:defRPr sz="2600" b="1">
          <a:solidFill>
            <a:schemeClr val="tx1"/>
          </a:solidFill>
          <a:latin typeface="Imago" pitchFamily="2" charset="0"/>
          <a:ea typeface="ヒラギノ角ゴ Pro W3" charset="-128"/>
          <a:cs typeface="ヒラギノ角ゴ Pro W3" charset="-128"/>
        </a:defRPr>
      </a:lvl4pPr>
      <a:lvl5pPr algn="l" rtl="0" eaLnBrk="0" fontAlgn="base" hangingPunct="0">
        <a:spcBef>
          <a:spcPct val="0"/>
        </a:spcBef>
        <a:spcAft>
          <a:spcPct val="0"/>
        </a:spcAft>
        <a:defRPr sz="2600" b="1">
          <a:solidFill>
            <a:schemeClr val="tx1"/>
          </a:solidFill>
          <a:latin typeface="Imago" pitchFamily="2" charset="0"/>
          <a:ea typeface="ヒラギノ角ゴ Pro W3" charset="-128"/>
          <a:cs typeface="ヒラギノ角ゴ Pro W3" charset="-128"/>
        </a:defRPr>
      </a:lvl5pPr>
      <a:lvl6pPr marL="457189" algn="l" rtl="0" eaLnBrk="0" fontAlgn="base" hangingPunct="0">
        <a:spcBef>
          <a:spcPct val="0"/>
        </a:spcBef>
        <a:spcAft>
          <a:spcPct val="0"/>
        </a:spcAft>
        <a:defRPr sz="2600" b="1">
          <a:solidFill>
            <a:schemeClr val="tx1"/>
          </a:solidFill>
          <a:latin typeface="Imago" pitchFamily="2" charset="0"/>
        </a:defRPr>
      </a:lvl6pPr>
      <a:lvl7pPr marL="914377" algn="l" rtl="0" eaLnBrk="0" fontAlgn="base" hangingPunct="0">
        <a:spcBef>
          <a:spcPct val="0"/>
        </a:spcBef>
        <a:spcAft>
          <a:spcPct val="0"/>
        </a:spcAft>
        <a:defRPr sz="2600" b="1">
          <a:solidFill>
            <a:schemeClr val="tx1"/>
          </a:solidFill>
          <a:latin typeface="Imago" pitchFamily="2" charset="0"/>
        </a:defRPr>
      </a:lvl7pPr>
      <a:lvl8pPr marL="1371566" algn="l" rtl="0" eaLnBrk="0" fontAlgn="base" hangingPunct="0">
        <a:spcBef>
          <a:spcPct val="0"/>
        </a:spcBef>
        <a:spcAft>
          <a:spcPct val="0"/>
        </a:spcAft>
        <a:defRPr sz="2600" b="1">
          <a:solidFill>
            <a:schemeClr val="tx1"/>
          </a:solidFill>
          <a:latin typeface="Imago" pitchFamily="2" charset="0"/>
        </a:defRPr>
      </a:lvl8pPr>
      <a:lvl9pPr marL="1828754" algn="l" rtl="0" eaLnBrk="0" fontAlgn="base" hangingPunct="0">
        <a:spcBef>
          <a:spcPct val="0"/>
        </a:spcBef>
        <a:spcAft>
          <a:spcPct val="0"/>
        </a:spcAft>
        <a:defRPr sz="2600" b="1">
          <a:solidFill>
            <a:schemeClr val="tx1"/>
          </a:solidFill>
          <a:latin typeface="Imago" pitchFamily="2" charset="0"/>
        </a:defRPr>
      </a:lvl9pPr>
    </p:titleStyle>
    <p:bodyStyle>
      <a:lvl1pPr marL="285744" indent="-285744" algn="l" rtl="0" eaLnBrk="0" fontAlgn="base" hangingPunct="0">
        <a:spcBef>
          <a:spcPct val="75000"/>
        </a:spcBef>
        <a:spcAft>
          <a:spcPct val="0"/>
        </a:spcAft>
        <a:buSzPct val="100000"/>
        <a:buChar char="•"/>
        <a:defRPr sz="1867">
          <a:solidFill>
            <a:schemeClr val="tx2"/>
          </a:solidFill>
          <a:latin typeface="+mn-lt"/>
          <a:ea typeface="ヒラギノ角ゴ Pro W3" charset="-128"/>
          <a:cs typeface="Arial" panose="020B0604020202020204" pitchFamily="34" charset="0"/>
        </a:defRPr>
      </a:lvl1pPr>
      <a:lvl2pPr marL="763569" indent="-287331" algn="l" rtl="0" eaLnBrk="0" fontAlgn="base" hangingPunct="0">
        <a:spcBef>
          <a:spcPct val="30000"/>
        </a:spcBef>
        <a:spcAft>
          <a:spcPct val="0"/>
        </a:spcAft>
        <a:buChar char="–"/>
        <a:defRPr sz="1867">
          <a:solidFill>
            <a:schemeClr val="tx2"/>
          </a:solidFill>
          <a:latin typeface="+mn-lt"/>
          <a:ea typeface="ヒラギノ角ゴ Pro W3" charset="-128"/>
          <a:cs typeface="Arial" panose="020B0604020202020204" pitchFamily="34" charset="0"/>
        </a:defRPr>
      </a:lvl2pPr>
      <a:lvl3pPr marL="1241394" indent="-287331" algn="l" rtl="0" eaLnBrk="0" fontAlgn="base" hangingPunct="0">
        <a:spcBef>
          <a:spcPct val="20000"/>
        </a:spcBef>
        <a:spcAft>
          <a:spcPct val="0"/>
        </a:spcAft>
        <a:buChar char="•"/>
        <a:defRPr sz="1867">
          <a:solidFill>
            <a:schemeClr val="tx2"/>
          </a:solidFill>
          <a:latin typeface="+mn-lt"/>
          <a:ea typeface="ヒラギノ角ゴ Pro W3" pitchFamily="-112" charset="-128"/>
          <a:cs typeface="Arial" panose="020B0604020202020204" pitchFamily="34" charset="0"/>
        </a:defRPr>
      </a:lvl3pPr>
      <a:lvl4pPr marL="1719220" indent="-287331" algn="l" rtl="0" eaLnBrk="0" fontAlgn="base" hangingPunct="0">
        <a:spcBef>
          <a:spcPct val="20000"/>
        </a:spcBef>
        <a:spcAft>
          <a:spcPct val="0"/>
        </a:spcAft>
        <a:buChar char="–"/>
        <a:defRPr sz="1867">
          <a:solidFill>
            <a:schemeClr val="tx2"/>
          </a:solidFill>
          <a:latin typeface="+mn-lt"/>
          <a:ea typeface="ヒラギノ角ゴ Pro W3" pitchFamily="-112" charset="-128"/>
          <a:cs typeface="Arial" panose="020B0604020202020204" pitchFamily="34" charset="0"/>
        </a:defRPr>
      </a:lvl4pPr>
      <a:lvl5pPr marL="2195458" indent="-285744" algn="l" rtl="0" eaLnBrk="0" fontAlgn="base" hangingPunct="0">
        <a:spcBef>
          <a:spcPct val="20000"/>
        </a:spcBef>
        <a:spcAft>
          <a:spcPct val="0"/>
        </a:spcAft>
        <a:buChar char="»"/>
        <a:defRPr sz="1867">
          <a:solidFill>
            <a:schemeClr val="tx2"/>
          </a:solidFill>
          <a:latin typeface="+mn-lt"/>
          <a:ea typeface="ヒラギノ角ゴ Pro W3" charset="-128"/>
          <a:cs typeface="Arial" panose="020B0604020202020204" pitchFamily="34" charset="0"/>
        </a:defRPr>
      </a:lvl5pPr>
      <a:lvl6pPr marL="2652647" indent="-285744" algn="l" rtl="0" eaLnBrk="0" fontAlgn="base" hangingPunct="0">
        <a:spcBef>
          <a:spcPct val="20000"/>
        </a:spcBef>
        <a:spcAft>
          <a:spcPct val="0"/>
        </a:spcAft>
        <a:buChar char="»"/>
        <a:defRPr sz="2000">
          <a:solidFill>
            <a:schemeClr val="tx1"/>
          </a:solidFill>
          <a:latin typeface="+mn-lt"/>
        </a:defRPr>
      </a:lvl6pPr>
      <a:lvl7pPr marL="3109836" indent="-285744" algn="l" rtl="0" eaLnBrk="0" fontAlgn="base" hangingPunct="0">
        <a:spcBef>
          <a:spcPct val="20000"/>
        </a:spcBef>
        <a:spcAft>
          <a:spcPct val="0"/>
        </a:spcAft>
        <a:buChar char="»"/>
        <a:defRPr sz="2000">
          <a:solidFill>
            <a:schemeClr val="tx1"/>
          </a:solidFill>
          <a:latin typeface="+mn-lt"/>
        </a:defRPr>
      </a:lvl7pPr>
      <a:lvl8pPr marL="3567024" indent="-285744" algn="l" rtl="0" eaLnBrk="0" fontAlgn="base" hangingPunct="0">
        <a:spcBef>
          <a:spcPct val="20000"/>
        </a:spcBef>
        <a:spcAft>
          <a:spcPct val="0"/>
        </a:spcAft>
        <a:buChar char="»"/>
        <a:defRPr sz="2000">
          <a:solidFill>
            <a:schemeClr val="tx1"/>
          </a:solidFill>
          <a:latin typeface="+mn-lt"/>
        </a:defRPr>
      </a:lvl8pPr>
      <a:lvl9pPr marL="4024213" indent="-285744"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5">
          <p15:clr>
            <a:srgbClr val="F26B43"/>
          </p15:clr>
        </p15:guide>
        <p15:guide id="2" orient="horz" pos="2890">
          <p15:clr>
            <a:srgbClr val="F26B43"/>
          </p15:clr>
        </p15:guide>
        <p15:guide id="3" pos="5511">
          <p15:clr>
            <a:srgbClr val="F26B43"/>
          </p15:clr>
        </p15:guide>
        <p15:guide id="4" pos="2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1524000"/>
            <a:ext cx="12192000" cy="5334000"/>
          </a:xfrm>
          <a:prstGeom prst="rect">
            <a:avLst/>
          </a:prstGeom>
        </p:spPr>
      </p:pic>
      <p:pic>
        <p:nvPicPr>
          <p:cNvPr id="6" name="Picture 5"/>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1125"/>
            <a:ext cx="1199848" cy="1115351"/>
          </a:xfrm>
          <a:prstGeom prst="rect">
            <a:avLst/>
          </a:prstGeom>
        </p:spPr>
      </p:pic>
      <p:sp>
        <p:nvSpPr>
          <p:cNvPr id="2" name="Title Placeholder 1"/>
          <p:cNvSpPr>
            <a:spLocks noGrp="1"/>
          </p:cNvSpPr>
          <p:nvPr>
            <p:ph type="title"/>
          </p:nvPr>
        </p:nvSpPr>
        <p:spPr>
          <a:xfrm>
            <a:off x="914400" y="457201"/>
            <a:ext cx="10261600" cy="885825"/>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914400" y="1600201"/>
            <a:ext cx="10261600" cy="42826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E1430122-1728-4E25-8C40-54C085B743D7}"/>
              </a:ext>
            </a:extLst>
          </p:cNvPr>
          <p:cNvSpPr/>
          <p:nvPr userDrawn="1"/>
        </p:nvSpPr>
        <p:spPr>
          <a:xfrm>
            <a:off x="10007600" y="5938838"/>
            <a:ext cx="2184400"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9" name="Picture 8">
            <a:extLst>
              <a:ext uri="{FF2B5EF4-FFF2-40B4-BE49-F238E27FC236}">
                <a16:creationId xmlns:a16="http://schemas.microsoft.com/office/drawing/2014/main" id="{AE546DCA-D0A1-440E-9305-62E666654A1A}"/>
              </a:ext>
            </a:extLst>
          </p:cNvPr>
          <p:cNvPicPr>
            <a:picLocks noChangeAspect="1"/>
          </p:cNvPicPr>
          <p:nvPr userDrawn="1"/>
        </p:nvPicPr>
        <p:blipFill rotWithShape="1">
          <a:blip r:embed="rId23">
            <a:extLst>
              <a:ext uri="{28A0092B-C50C-407E-A947-70E740481C1C}">
                <a14:useLocalDpi xmlns:a14="http://schemas.microsoft.com/office/drawing/2010/main" val="0"/>
              </a:ext>
            </a:extLst>
          </a:blip>
          <a:srcRect b="9522"/>
          <a:stretch/>
        </p:blipFill>
        <p:spPr>
          <a:xfrm>
            <a:off x="10375901" y="5967413"/>
            <a:ext cx="1469572" cy="681038"/>
          </a:xfrm>
          <a:prstGeom prst="rect">
            <a:avLst/>
          </a:prstGeom>
        </p:spPr>
      </p:pic>
    </p:spTree>
    <p:extLst>
      <p:ext uri="{BB962C8B-B14F-4D97-AF65-F5344CB8AC3E}">
        <p14:creationId xmlns:p14="http://schemas.microsoft.com/office/powerpoint/2010/main" val="395235225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1" r:id="rId14"/>
    <p:sldLayoutId id="2147483762" r:id="rId15"/>
    <p:sldLayoutId id="2147483763" r:id="rId16"/>
    <p:sldLayoutId id="2147483764" r:id="rId17"/>
    <p:sldLayoutId id="2147483765" r:id="rId18"/>
    <p:sldLayoutId id="2147483766" r:id="rId19"/>
  </p:sldLayoutIdLst>
  <p:txStyles>
    <p:titleStyle>
      <a:lvl1pPr algn="l" defTabSz="914400" rtl="0" eaLnBrk="1" latinLnBrk="0" hangingPunct="1">
        <a:spcBef>
          <a:spcPct val="0"/>
        </a:spcBef>
        <a:buNone/>
        <a:defRPr sz="2200" kern="1200">
          <a:solidFill>
            <a:schemeClr val="tx1"/>
          </a:solidFill>
          <a:latin typeface="Arial" panose="020B0604020202020204" pitchFamily="34" charset="0"/>
          <a:ea typeface="+mj-ea"/>
          <a:cs typeface="Arial" panose="020B0604020202020204" pitchFamily="34" charset="0"/>
        </a:defRPr>
      </a:lvl1pPr>
    </p:titleStyle>
    <p:bodyStyle>
      <a:lvl1pPr marL="176213" indent="-176213"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466725" indent="-285750" algn="l" defTabSz="914400" rtl="0" eaLnBrk="1" latinLnBrk="0" hangingPunct="1">
        <a:spcBef>
          <a:spcPct val="20000"/>
        </a:spcBef>
        <a:buClr>
          <a:schemeClr val="accent3"/>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679450" indent="-228600" algn="l" defTabSz="914400" rtl="0" eaLnBrk="1" latinLnBrk="0" hangingPunct="1">
        <a:spcBef>
          <a:spcPct val="20000"/>
        </a:spcBef>
        <a:buClr>
          <a:schemeClr val="accent3"/>
        </a:buClr>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917575" indent="-228600" algn="l" defTabSz="914400" rtl="0" eaLnBrk="1" latinLnBrk="0" hangingPunct="1">
        <a:spcBef>
          <a:spcPct val="20000"/>
        </a:spcBef>
        <a:buClr>
          <a:schemeClr val="accent3"/>
        </a:buClr>
        <a:buFont typeface="Arial" panose="020B0604020202020204" pitchFamily="34" charset="0"/>
        <a:buChar char="–"/>
        <a:tabLst/>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361995" y="320381"/>
            <a:ext cx="11163933" cy="427528"/>
          </a:xfrm>
          <a:prstGeom prst="rect">
            <a:avLst/>
          </a:prstGeom>
          <a:noFill/>
          <a:ln>
            <a:noFill/>
          </a:ln>
        </p:spPr>
        <p:txBody>
          <a:bodyPr spcFirstLastPara="1" wrap="square" lIns="75975" tIns="30375" rIns="75975" bIns="30375" anchor="b" anchorCtr="0">
            <a:spAutoFit/>
          </a:bodyPr>
          <a:lstStyle>
            <a:lvl1pPr marR="0" lvl="0" algn="l" rtl="0">
              <a:spcBef>
                <a:spcPts val="0"/>
              </a:spcBef>
              <a:spcAft>
                <a:spcPts val="0"/>
              </a:spcAft>
              <a:buClr>
                <a:schemeClr val="dk2"/>
              </a:buClr>
              <a:buSzPts val="2300"/>
              <a:buFont typeface="Arial"/>
              <a:buNone/>
              <a:defRPr sz="23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514034" y="1404380"/>
            <a:ext cx="11163933" cy="1590420"/>
          </a:xfrm>
          <a:prstGeom prst="rect">
            <a:avLst/>
          </a:prstGeom>
          <a:noFill/>
          <a:ln>
            <a:noFill/>
          </a:ln>
        </p:spPr>
        <p:txBody>
          <a:bodyPr spcFirstLastPara="1" wrap="square" lIns="75975" tIns="60825" rIns="75975" bIns="30375" anchor="t" anchorCtr="0">
            <a:spAutoFit/>
          </a:bodyPr>
          <a:lstStyle>
            <a:lvl1pPr marL="457200" marR="0" lvl="0" indent="-228600" algn="l" rtl="0">
              <a:spcBef>
                <a:spcPts val="526"/>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1pPr>
            <a:lvl2pPr marL="914400" marR="0" lvl="1" indent="-228600" algn="l" rtl="0">
              <a:spcBef>
                <a:spcPts val="526"/>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330200" algn="l" rtl="0">
              <a:spcBef>
                <a:spcPts val="526"/>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spcBef>
                <a:spcPts val="263"/>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spcBef>
                <a:spcPts val="263"/>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37"/>
          <p:cNvSpPr txBox="1">
            <a:spLocks noGrp="1"/>
          </p:cNvSpPr>
          <p:nvPr>
            <p:ph type="sldNum" idx="12"/>
          </p:nvPr>
        </p:nvSpPr>
        <p:spPr>
          <a:xfrm>
            <a:off x="3140426" y="6394747"/>
            <a:ext cx="6567951" cy="430770"/>
          </a:xfrm>
          <a:prstGeom prst="rect">
            <a:avLst/>
          </a:prstGeom>
          <a:noFill/>
          <a:ln>
            <a:noFill/>
          </a:ln>
        </p:spPr>
        <p:txBody>
          <a:bodyPr spcFirstLastPara="1" wrap="square" lIns="60825" tIns="30375" rIns="60825" bIns="60825" anchor="b" anchorCtr="0">
            <a:spAutoFit/>
          </a:bodyPr>
          <a:lstStyle>
            <a:lvl1pPr marL="0" marR="0" lvl="0" indent="0" algn="ctr" rtl="0">
              <a:spcBef>
                <a:spcPts val="0"/>
              </a:spcBef>
              <a:buNone/>
              <a:defRPr sz="700" b="0" i="0" u="none" strike="noStrike" cap="none">
                <a:solidFill>
                  <a:srgbClr val="3F3F3F"/>
                </a:solidFill>
                <a:latin typeface="Arial"/>
                <a:ea typeface="Arial"/>
                <a:cs typeface="Arial"/>
                <a:sym typeface="Arial"/>
              </a:defRPr>
            </a:lvl1pPr>
            <a:lvl2pPr marL="0" marR="0" lvl="1" indent="0" algn="ctr" rtl="0">
              <a:spcBef>
                <a:spcPts val="0"/>
              </a:spcBef>
              <a:buNone/>
              <a:defRPr sz="700" b="0" i="0" u="none" strike="noStrike" cap="none">
                <a:solidFill>
                  <a:srgbClr val="3F3F3F"/>
                </a:solidFill>
                <a:latin typeface="Arial"/>
                <a:ea typeface="Arial"/>
                <a:cs typeface="Arial"/>
                <a:sym typeface="Arial"/>
              </a:defRPr>
            </a:lvl2pPr>
            <a:lvl3pPr marL="0" marR="0" lvl="2" indent="0" algn="ctr" rtl="0">
              <a:spcBef>
                <a:spcPts val="0"/>
              </a:spcBef>
              <a:buNone/>
              <a:defRPr sz="700" b="0" i="0" u="none" strike="noStrike" cap="none">
                <a:solidFill>
                  <a:srgbClr val="3F3F3F"/>
                </a:solidFill>
                <a:latin typeface="Arial"/>
                <a:ea typeface="Arial"/>
                <a:cs typeface="Arial"/>
                <a:sym typeface="Arial"/>
              </a:defRPr>
            </a:lvl3pPr>
            <a:lvl4pPr marL="0" marR="0" lvl="3" indent="0" algn="ctr" rtl="0">
              <a:spcBef>
                <a:spcPts val="0"/>
              </a:spcBef>
              <a:buNone/>
              <a:defRPr sz="700" b="0" i="0" u="none" strike="noStrike" cap="none">
                <a:solidFill>
                  <a:srgbClr val="3F3F3F"/>
                </a:solidFill>
                <a:latin typeface="Arial"/>
                <a:ea typeface="Arial"/>
                <a:cs typeface="Arial"/>
                <a:sym typeface="Arial"/>
              </a:defRPr>
            </a:lvl4pPr>
            <a:lvl5pPr marL="0" marR="0" lvl="4" indent="0" algn="ctr" rtl="0">
              <a:spcBef>
                <a:spcPts val="0"/>
              </a:spcBef>
              <a:buNone/>
              <a:defRPr sz="700" b="0" i="0" u="none" strike="noStrike" cap="none">
                <a:solidFill>
                  <a:srgbClr val="3F3F3F"/>
                </a:solidFill>
                <a:latin typeface="Arial"/>
                <a:ea typeface="Arial"/>
                <a:cs typeface="Arial"/>
                <a:sym typeface="Arial"/>
              </a:defRPr>
            </a:lvl5pPr>
            <a:lvl6pPr marL="0" marR="0" lvl="5" indent="0" algn="ctr" rtl="0">
              <a:spcBef>
                <a:spcPts val="0"/>
              </a:spcBef>
              <a:buNone/>
              <a:defRPr sz="700" b="0" i="0" u="none" strike="noStrike" cap="none">
                <a:solidFill>
                  <a:srgbClr val="3F3F3F"/>
                </a:solidFill>
                <a:latin typeface="Arial"/>
                <a:ea typeface="Arial"/>
                <a:cs typeface="Arial"/>
                <a:sym typeface="Arial"/>
              </a:defRPr>
            </a:lvl6pPr>
            <a:lvl7pPr marL="0" marR="0" lvl="6" indent="0" algn="ctr" rtl="0">
              <a:spcBef>
                <a:spcPts val="0"/>
              </a:spcBef>
              <a:buNone/>
              <a:defRPr sz="700" b="0" i="0" u="none" strike="noStrike" cap="none">
                <a:solidFill>
                  <a:srgbClr val="3F3F3F"/>
                </a:solidFill>
                <a:latin typeface="Arial"/>
                <a:ea typeface="Arial"/>
                <a:cs typeface="Arial"/>
                <a:sym typeface="Arial"/>
              </a:defRPr>
            </a:lvl7pPr>
            <a:lvl8pPr marL="0" marR="0" lvl="7" indent="0" algn="ctr" rtl="0">
              <a:spcBef>
                <a:spcPts val="0"/>
              </a:spcBef>
              <a:buNone/>
              <a:defRPr sz="700" b="0" i="0" u="none" strike="noStrike" cap="none">
                <a:solidFill>
                  <a:srgbClr val="3F3F3F"/>
                </a:solidFill>
                <a:latin typeface="Arial"/>
                <a:ea typeface="Arial"/>
                <a:cs typeface="Arial"/>
                <a:sym typeface="Arial"/>
              </a:defRPr>
            </a:lvl8pPr>
            <a:lvl9pPr marL="0" marR="0" lvl="8" indent="0" algn="ctr" rtl="0">
              <a:spcBef>
                <a:spcPts val="0"/>
              </a:spcBef>
              <a:buNone/>
              <a:defRPr sz="700" b="0" i="0" u="none" strike="noStrike" cap="none">
                <a:solidFill>
                  <a:srgbClr val="3F3F3F"/>
                </a:solidFill>
                <a:latin typeface="Arial"/>
                <a:ea typeface="Arial"/>
                <a:cs typeface="Arial"/>
                <a:sym typeface="Arial"/>
              </a:defRPr>
            </a:lvl9pPr>
          </a:lstStyle>
          <a:p>
            <a:pPr marL="0" lvl="0" indent="0" algn="ctr" rtl="0">
              <a:spcBef>
                <a:spcPts val="0"/>
              </a:spcBef>
              <a:spcAft>
                <a:spcPts val="0"/>
              </a:spcAft>
              <a:buNone/>
            </a:pPr>
            <a:r>
              <a:rPr lang="es-AR"/>
              <a:t>Confidential – Strictly for Internal Use</a:t>
            </a:r>
            <a:br>
              <a:rPr lang="es-AR"/>
            </a:br>
            <a:r>
              <a:rPr lang="es-AR"/>
              <a:t>Disclaimer: For planning purpose only - Local implementation has to be based on local rules and regulations</a:t>
            </a:r>
            <a:endParaRPr/>
          </a:p>
          <a:p>
            <a:pPr marL="0" lvl="0" indent="0" algn="ctr" rtl="0">
              <a:spcBef>
                <a:spcPts val="0"/>
              </a:spcBef>
              <a:spcAft>
                <a:spcPts val="0"/>
              </a:spcAft>
              <a:buNone/>
            </a:pPr>
            <a:fld id="{00000000-1234-1234-1234-123412341234}" type="slidenum">
              <a:rPr lang="es-AR"/>
              <a:t>‹#›</a:t>
            </a:fld>
            <a:endParaRPr/>
          </a:p>
        </p:txBody>
      </p:sp>
    </p:spTree>
    <p:extLst>
      <p:ext uri="{BB962C8B-B14F-4D97-AF65-F5344CB8AC3E}">
        <p14:creationId xmlns:p14="http://schemas.microsoft.com/office/powerpoint/2010/main" val="2877969529"/>
      </p:ext>
    </p:extLst>
  </p:cSld>
  <p:clrMap bg1="lt1" tx1="dk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Lst>
  <p:transition spd="slow">
    <p:wipe dir="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pn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pn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pn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dentalmedsoft.com/OralPathBookdemo/OralPathText/Chapter%201_files/Ch1%20Large/Figure%201-8%20Large.html" TargetMode="Externa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pn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pn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3.jpe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4.png"/><Relationship Id="rId1" Type="http://schemas.openxmlformats.org/officeDocument/2006/relationships/slideLayout" Target="../slideLayouts/slideLayout21.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png"/><Relationship Id="rId1" Type="http://schemas.openxmlformats.org/officeDocument/2006/relationships/slideLayout" Target="../slideLayouts/slideLayout21.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62.gif"/></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0.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63.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6.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8" Type="http://schemas.openxmlformats.org/officeDocument/2006/relationships/chart" Target="../charts/chart7.xml"/><Relationship Id="rId13" Type="http://schemas.openxmlformats.org/officeDocument/2006/relationships/image" Target="../media/image79.png"/><Relationship Id="rId3" Type="http://schemas.openxmlformats.org/officeDocument/2006/relationships/chart" Target="../charts/chart2.xml"/><Relationship Id="rId7" Type="http://schemas.openxmlformats.org/officeDocument/2006/relationships/chart" Target="../charts/chart6.xml"/><Relationship Id="rId12"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chart" Target="../charts/chart5.xml"/><Relationship Id="rId11" Type="http://schemas.openxmlformats.org/officeDocument/2006/relationships/image" Target="../media/image77.jpeg"/><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 Id="rId1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8.xml"/><Relationship Id="rId1" Type="http://schemas.openxmlformats.org/officeDocument/2006/relationships/tags" Target="../tags/tag8.xml"/><Relationship Id="rId5" Type="http://schemas.openxmlformats.org/officeDocument/2006/relationships/image" Target="../media/image63.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9.xml"/><Relationship Id="rId1" Type="http://schemas.openxmlformats.org/officeDocument/2006/relationships/tags" Target="../tags/tag9.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image" Target="../media/image63.png"/><Relationship Id="rId2" Type="http://schemas.openxmlformats.org/officeDocument/2006/relationships/tags" Target="../tags/tag11.xml"/><Relationship Id="rId16" Type="http://schemas.openxmlformats.org/officeDocument/2006/relationships/notesSlide" Target="../notesSlides/notesSlide19.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slideLayout" Target="../slideLayouts/slideLayout7.xml"/><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25.xml"/><Relationship Id="rId7" Type="http://schemas.openxmlformats.org/officeDocument/2006/relationships/image" Target="../media/image89.png"/><Relationship Id="rId2" Type="http://schemas.openxmlformats.org/officeDocument/2006/relationships/tags" Target="../tags/tag24.xml"/><Relationship Id="rId1" Type="http://schemas.openxmlformats.org/officeDocument/2006/relationships/vmlDrawing" Target="../drawings/vmlDrawing1.vml"/><Relationship Id="rId6" Type="http://schemas.openxmlformats.org/officeDocument/2006/relationships/image" Target="../media/image88.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hyperlink" Target="https://www.fda.gov/media/95302/download" TargetMode="External"/><Relationship Id="rId5" Type="http://schemas.openxmlformats.org/officeDocument/2006/relationships/hyperlink" Target="https://www.ema.europa.eu/en/medicines/human/EPAR/polivy#authorisation-details-section3" TargetMode="External"/><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Layout" Target="../slideLayouts/slideLayout20.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21" y="5215670"/>
            <a:ext cx="12185879" cy="1642330"/>
          </a:xfrm>
          <a:prstGeom prst="rect">
            <a:avLst/>
          </a:prstGeom>
        </p:spPr>
      </p:pic>
      <p:sp>
        <p:nvSpPr>
          <p:cNvPr id="319" name="Google Shape;319;p4"/>
          <p:cNvSpPr txBox="1"/>
          <p:nvPr/>
        </p:nvSpPr>
        <p:spPr>
          <a:xfrm>
            <a:off x="815340" y="2540001"/>
            <a:ext cx="10465724" cy="2675669"/>
          </a:xfrm>
          <a:prstGeom prst="rect">
            <a:avLst/>
          </a:prstGeom>
          <a:noFill/>
          <a:ln>
            <a:noFill/>
          </a:ln>
        </p:spPr>
        <p:txBody>
          <a:bodyPr spcFirstLastPara="1" wrap="square" lIns="121900" tIns="60933" rIns="121900" bIns="60933" anchor="t" anchorCtr="0">
            <a:noAutofit/>
          </a:bodyPr>
          <a:lstStyle/>
          <a:p>
            <a:pPr algn="ctr" defTabSz="1219140">
              <a:buSzPts val="2000"/>
              <a:defRPr/>
            </a:pPr>
            <a:r>
              <a:rPr lang="ru-RU" sz="20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Унапредување на раната дијагностика </a:t>
            </a:r>
            <a:r>
              <a:rPr lang="ru-RU" sz="2000" b="1" i="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и третман </a:t>
            </a:r>
            <a:r>
              <a:rPr lang="ru-RU" sz="20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на пациентите со лимфом </a:t>
            </a:r>
            <a:r>
              <a:rPr lang="ru-RU" sz="2000" b="1" i="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во </a:t>
            </a:r>
            <a:r>
              <a:rPr lang="ru-RU" sz="20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Република Северна Македонија: </a:t>
            </a:r>
            <a:r>
              <a:rPr lang="ru-RU" sz="2000" b="1" i="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предизвици </a:t>
            </a:r>
            <a:r>
              <a:rPr lang="ru-RU" sz="20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и </a:t>
            </a:r>
            <a:r>
              <a:rPr lang="ru-RU" sz="2000" b="1" i="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можности</a:t>
            </a:r>
            <a:endParaRPr lang="ru-RU" sz="20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defTabSz="1219140">
              <a:buSzPts val="2000"/>
              <a:defRPr/>
            </a:pPr>
            <a:endParaRPr lang="ru-RU" sz="2667" b="1" i="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defTabSz="1219140">
              <a:buSzPts val="2000"/>
              <a:defRPr/>
            </a:pPr>
            <a:r>
              <a:rPr lang="ru-RU" sz="1800" b="1" i="1" dirty="0" smtClean="0">
                <a:solidFill>
                  <a:srgbClr val="002060"/>
                </a:solidFill>
                <a:latin typeface="Calibri" panose="020F0502020204030204" pitchFamily="34" charset="0"/>
                <a:cs typeface="Calibri" panose="020F0502020204030204" pitchFamily="34" charset="0"/>
              </a:rPr>
              <a:t>Проф</a:t>
            </a:r>
            <a:r>
              <a:rPr lang="ru-RU" sz="1800" b="1" i="1" dirty="0">
                <a:solidFill>
                  <a:srgbClr val="002060"/>
                </a:solidFill>
                <a:latin typeface="Calibri" panose="020F0502020204030204" pitchFamily="34" charset="0"/>
                <a:cs typeface="Calibri" panose="020F0502020204030204" pitchFamily="34" charset="0"/>
              </a:rPr>
              <a:t>. д-р Ирина </a:t>
            </a:r>
            <a:r>
              <a:rPr lang="ru-RU" sz="1800" b="1" i="1" dirty="0" smtClean="0">
                <a:solidFill>
                  <a:srgbClr val="002060"/>
                </a:solidFill>
                <a:latin typeface="Calibri" panose="020F0502020204030204" pitchFamily="34" charset="0"/>
                <a:cs typeface="Calibri" panose="020F0502020204030204" pitchFamily="34" charset="0"/>
              </a:rPr>
              <a:t>Пановска-Ставридис</a:t>
            </a:r>
            <a:endParaRPr lang="ru-RU" sz="1800" b="1" i="1" dirty="0">
              <a:solidFill>
                <a:srgbClr val="002060"/>
              </a:solidFill>
              <a:latin typeface="Calibri" panose="020F0502020204030204" pitchFamily="34" charset="0"/>
              <a:cs typeface="Calibri" panose="020F0502020204030204" pitchFamily="34" charset="0"/>
            </a:endParaRPr>
          </a:p>
          <a:p>
            <a:pPr algn="ctr" defTabSz="1219140">
              <a:buSzPts val="2000"/>
              <a:defRPr/>
            </a:pPr>
            <a:r>
              <a:rPr lang="mk-MK" sz="1800" b="1" i="1" dirty="0" smtClean="0">
                <a:solidFill>
                  <a:srgbClr val="002060"/>
                </a:solidFill>
                <a:latin typeface="Calibri" panose="020F0502020204030204" pitchFamily="34" charset="0"/>
                <a:cs typeface="Calibri" panose="020F0502020204030204" pitchFamily="34" charset="0"/>
              </a:rPr>
              <a:t>Модератор на состанокот</a:t>
            </a:r>
            <a:endParaRPr lang="ru-RU" sz="1800" b="1" i="1" dirty="0">
              <a:solidFill>
                <a:srgbClr val="002060"/>
              </a:solidFill>
              <a:latin typeface="Calibri" panose="020F0502020204030204" pitchFamily="34" charset="0"/>
              <a:cs typeface="Calibri" panose="020F0502020204030204" pitchFamily="34" charset="0"/>
            </a:endParaRPr>
          </a:p>
          <a:p>
            <a:pPr defTabSz="1219140">
              <a:buSzPts val="2000"/>
              <a:defRPr/>
            </a:pPr>
            <a:endParaRPr lang="ru-RU" sz="2667" b="1" i="1" dirty="0">
              <a:solidFill>
                <a:schemeClr val="tx2"/>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0" y="0"/>
            <a:ext cx="1151196" cy="1115665"/>
          </a:xfrm>
          <a:prstGeom prst="rect">
            <a:avLst/>
          </a:prstGeom>
        </p:spPr>
      </p:pic>
      <p:pic>
        <p:nvPicPr>
          <p:cNvPr id="4" name="Picture 3"/>
          <p:cNvPicPr>
            <a:picLocks noChangeAspect="1"/>
          </p:cNvPicPr>
          <p:nvPr/>
        </p:nvPicPr>
        <p:blipFill>
          <a:blip r:embed="rId5"/>
          <a:stretch>
            <a:fillRect/>
          </a:stretch>
        </p:blipFill>
        <p:spPr>
          <a:xfrm>
            <a:off x="11009768" y="48865"/>
            <a:ext cx="1214211" cy="1066800"/>
          </a:xfrm>
          <a:prstGeom prst="rect">
            <a:avLst/>
          </a:prstGeom>
        </p:spPr>
      </p:pic>
      <p:pic>
        <p:nvPicPr>
          <p:cNvPr id="2050" name="Picture 2" descr="http://www.zhm.mk/upload/images/hematology-main-p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0031" y="302757"/>
            <a:ext cx="9440902" cy="13458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624595" y="602911"/>
            <a:ext cx="6324281" cy="39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k-MK" b="1" dirty="0" smtClean="0">
                <a:solidFill>
                  <a:srgbClr val="FF0000"/>
                </a:solidFill>
                <a:effectLst>
                  <a:outerShdw blurRad="38100" dist="38100" dir="2700000" algn="tl">
                    <a:srgbClr val="000000">
                      <a:alpha val="43137"/>
                    </a:srgbClr>
                  </a:outerShdw>
                </a:effectLst>
                <a:latin typeface="Monotype Corsiva" panose="03010101010201010101" pitchFamily="66" charset="0"/>
              </a:rPr>
              <a:t>Унап</a:t>
            </a:r>
            <a:r>
              <a:rPr lang="ru-RU" b="1" dirty="0" smtClean="0">
                <a:solidFill>
                  <a:srgbClr val="FF0000"/>
                </a:solidFill>
                <a:effectLst>
                  <a:outerShdw blurRad="38100" dist="38100" dir="2700000" algn="tl">
                    <a:srgbClr val="000000">
                      <a:alpha val="43137"/>
                    </a:srgbClr>
                  </a:outerShdw>
                </a:effectLst>
                <a:latin typeface="Monotype Corsiva" panose="03010101010201010101" pitchFamily="66" charset="0"/>
              </a:rPr>
              <a:t>редување </a:t>
            </a:r>
            <a:r>
              <a:rPr lang="ru-RU" b="1" dirty="0">
                <a:solidFill>
                  <a:srgbClr val="FF0000"/>
                </a:solidFill>
                <a:effectLst>
                  <a:outerShdw blurRad="38100" dist="38100" dir="2700000" algn="tl">
                    <a:srgbClr val="000000">
                      <a:alpha val="43137"/>
                    </a:srgbClr>
                  </a:outerShdw>
                </a:effectLst>
                <a:latin typeface="Monotype Corsiva" panose="03010101010201010101" pitchFamily="66" charset="0"/>
              </a:rPr>
              <a:t>на раната дијагностика и третман на пациентите со лимфом и </a:t>
            </a:r>
          </a:p>
          <a:p>
            <a:pPr algn="ctr"/>
            <a:r>
              <a:rPr lang="ru-RU" b="1" dirty="0">
                <a:solidFill>
                  <a:srgbClr val="FF0000"/>
                </a:solidFill>
                <a:effectLst>
                  <a:outerShdw blurRad="38100" dist="38100" dir="2700000" algn="tl">
                    <a:srgbClr val="000000">
                      <a:alpha val="43137"/>
                    </a:srgbClr>
                  </a:outerShdw>
                </a:effectLst>
                <a:latin typeface="Monotype Corsiva" panose="03010101010201010101" pitchFamily="66" charset="0"/>
              </a:rPr>
              <a:t>мултипен миелом во  Република Северна Македонија: </a:t>
            </a:r>
            <a:r>
              <a:rPr lang="ru-RU" b="1" dirty="0" smtClean="0">
                <a:solidFill>
                  <a:srgbClr val="FF0000"/>
                </a:solidFill>
                <a:effectLst>
                  <a:outerShdw blurRad="38100" dist="38100" dir="2700000" algn="tl">
                    <a:srgbClr val="000000">
                      <a:alpha val="43137"/>
                    </a:srgbClr>
                  </a:outerShdw>
                </a:effectLst>
                <a:latin typeface="Monotype Corsiva" panose="03010101010201010101" pitchFamily="66" charset="0"/>
              </a:rPr>
              <a:t>предизвици </a:t>
            </a:r>
            <a:r>
              <a:rPr lang="ru-RU" b="1" dirty="0">
                <a:solidFill>
                  <a:srgbClr val="FF0000"/>
                </a:solidFill>
                <a:effectLst>
                  <a:outerShdw blurRad="38100" dist="38100" dir="2700000" algn="tl">
                    <a:srgbClr val="000000">
                      <a:alpha val="43137"/>
                    </a:srgbClr>
                  </a:outerShdw>
                </a:effectLst>
                <a:latin typeface="Monotype Corsiva" panose="03010101010201010101" pitchFamily="66" charset="0"/>
              </a:rPr>
              <a:t>и </a:t>
            </a:r>
            <a:r>
              <a:rPr lang="ru-RU" b="1" dirty="0" smtClean="0">
                <a:solidFill>
                  <a:srgbClr val="FF0000"/>
                </a:solidFill>
                <a:effectLst>
                  <a:outerShdw blurRad="38100" dist="38100" dir="2700000" algn="tl">
                    <a:srgbClr val="000000">
                      <a:alpha val="43137"/>
                    </a:srgbClr>
                  </a:outerShdw>
                </a:effectLst>
                <a:latin typeface="Monotype Corsiva" panose="03010101010201010101" pitchFamily="66" charset="0"/>
              </a:rPr>
              <a:t>можности</a:t>
            </a:r>
            <a:endParaRPr lang="ru-RU" b="1" dirty="0">
              <a:solidFill>
                <a:srgbClr val="FF0000"/>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3510533309"/>
      </p:ext>
    </p:extLst>
  </p:cSld>
  <p:clrMapOvr>
    <a:masterClrMapping/>
  </p:clrMapOvr>
  <mc:AlternateContent xmlns:mc="http://schemas.openxmlformats.org/markup-compatibility/2006" xmlns:p159="http://schemas.microsoft.com/office/powerpoint/2015/09/main">
    <mc:Choice Requires="p159">
      <p:transition spd="slow" advClick="0" advTm="10000">
        <p159:morph option="byObject"/>
      </p:transition>
    </mc:Choice>
    <mc:Fallback xmlns="">
      <p:transition spd="slow" advClick="0" advTm="1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3" y="349134"/>
            <a:ext cx="10045568" cy="677937"/>
          </a:xfrm>
        </p:spPr>
        <p:txBody>
          <a:bodyPr>
            <a:normAutofit/>
          </a:bodyPr>
          <a:lstStyle/>
          <a:p>
            <a:r>
              <a:rPr lang="mk-MK" sz="3200" b="1" dirty="0">
                <a:solidFill>
                  <a:srgbClr val="C00000"/>
                </a:solidFill>
              </a:rPr>
              <a:t>1</a:t>
            </a:r>
            <a:r>
              <a:rPr lang="mk-MK" sz="3200" b="1" dirty="0" smtClean="0">
                <a:solidFill>
                  <a:srgbClr val="C00000"/>
                </a:solidFill>
              </a:rPr>
              <a:t>. Анамнеза</a:t>
            </a:r>
            <a:r>
              <a:rPr lang="mk-MK" sz="3200" dirty="0" smtClean="0">
                <a:solidFill>
                  <a:srgbClr val="C00000"/>
                </a:solidFill>
              </a:rPr>
              <a:t> </a:t>
            </a:r>
            <a:endParaRPr lang="en-US" sz="3200" dirty="0">
              <a:solidFill>
                <a:srgbClr val="C00000"/>
              </a:solidFill>
            </a:endParaRPr>
          </a:p>
        </p:txBody>
      </p:sp>
      <p:sp>
        <p:nvSpPr>
          <p:cNvPr id="3" name="Rectangle 2"/>
          <p:cNvSpPr/>
          <p:nvPr/>
        </p:nvSpPr>
        <p:spPr>
          <a:xfrm>
            <a:off x="633154" y="1367004"/>
            <a:ext cx="10572402" cy="4524315"/>
          </a:xfrm>
          <a:prstGeom prst="rect">
            <a:avLst/>
          </a:prstGeom>
        </p:spPr>
        <p:txBody>
          <a:bodyPr wrap="square">
            <a:spAutoFit/>
          </a:bodyPr>
          <a:lstStyle/>
          <a:p>
            <a:pPr marL="285750" indent="-285750">
              <a:lnSpc>
                <a:spcPct val="150000"/>
              </a:lnSpc>
              <a:buFont typeface="Wingdings" panose="05000000000000000000" pitchFamily="2" charset="2"/>
              <a:buChar char="§"/>
            </a:pPr>
            <a:r>
              <a:rPr lang="mk-MK" sz="2400" dirty="0">
                <a:solidFill>
                  <a:srgbClr val="000000"/>
                </a:solidFill>
                <a:latin typeface="Calibri" panose="020F0502020204030204" pitchFamily="34" charset="0"/>
                <a:cs typeface="Calibri" panose="020F0502020204030204" pitchFamily="34" charset="0"/>
              </a:rPr>
              <a:t>Евидентно придружно </a:t>
            </a:r>
            <a:r>
              <a:rPr lang="mk-MK" sz="2400" dirty="0" smtClean="0">
                <a:solidFill>
                  <a:srgbClr val="000000"/>
                </a:solidFill>
                <a:latin typeface="Calibri" panose="020F0502020204030204" pitchFamily="34" charset="0"/>
                <a:cs typeface="Calibri" panose="020F0502020204030204" pitchFamily="34" charset="0"/>
              </a:rPr>
              <a:t>заболување, </a:t>
            </a:r>
            <a:r>
              <a:rPr lang="mk-MK" sz="2400" dirty="0" smtClean="0">
                <a:latin typeface="Calibri" panose="020F0502020204030204" pitchFamily="34" charset="0"/>
                <a:cs typeface="Calibri" panose="020F0502020204030204" pitchFamily="34" charset="0"/>
              </a:rPr>
              <a:t>но </a:t>
            </a:r>
            <a:r>
              <a:rPr lang="mk-MK" sz="2400" dirty="0" smtClean="0">
                <a:solidFill>
                  <a:srgbClr val="000000"/>
                </a:solidFill>
                <a:latin typeface="Calibri" panose="020F0502020204030204" pitchFamily="34" charset="0"/>
                <a:cs typeface="Calibri" panose="020F0502020204030204" pitchFamily="34" charset="0"/>
              </a:rPr>
              <a:t>состојбата </a:t>
            </a:r>
            <a:r>
              <a:rPr lang="mk-MK" sz="2400" dirty="0">
                <a:solidFill>
                  <a:srgbClr val="000000"/>
                </a:solidFill>
                <a:latin typeface="Calibri" panose="020F0502020204030204" pitchFamily="34" charset="0"/>
                <a:cs typeface="Calibri" panose="020F0502020204030204" pitchFamily="34" charset="0"/>
              </a:rPr>
              <a:t>може да биде </a:t>
            </a:r>
            <a:r>
              <a:rPr lang="en-US" sz="2400" dirty="0">
                <a:solidFill>
                  <a:srgbClr val="000000"/>
                </a:solidFill>
                <a:latin typeface="Calibri" panose="020F0502020204030204" pitchFamily="34" charset="0"/>
                <a:cs typeface="Calibri" panose="020F0502020204030204" pitchFamily="34" charset="0"/>
              </a:rPr>
              <a:t>"</a:t>
            </a:r>
            <a:r>
              <a:rPr lang="mk-MK" sz="2400" dirty="0" smtClean="0">
                <a:solidFill>
                  <a:srgbClr val="000000"/>
                </a:solidFill>
                <a:latin typeface="Calibri" panose="020F0502020204030204" pitchFamily="34" charset="0"/>
                <a:cs typeface="Calibri" panose="020F0502020204030204" pitchFamily="34" charset="0"/>
              </a:rPr>
              <a:t>придружна</a:t>
            </a:r>
            <a:r>
              <a:rPr lang="en-US" sz="2400" dirty="0" smtClean="0">
                <a:solidFill>
                  <a:srgbClr val="000000"/>
                </a:solidFill>
                <a:latin typeface="Calibri" panose="020F0502020204030204" pitchFamily="34" charset="0"/>
                <a:cs typeface="Calibri" panose="020F0502020204030204" pitchFamily="34" charset="0"/>
              </a:rPr>
              <a:t>"</a:t>
            </a:r>
            <a:r>
              <a:rPr lang="mk-MK" sz="2400" dirty="0" smtClean="0">
                <a:solidFill>
                  <a:srgbClr val="000000"/>
                </a:solidFill>
                <a:latin typeface="Calibri" panose="020F0502020204030204" pitchFamily="34" charset="0"/>
                <a:cs typeface="Calibri" panose="020F0502020204030204" pitchFamily="34" charset="0"/>
              </a:rPr>
              <a:t>, </a:t>
            </a:r>
            <a:r>
              <a:rPr lang="mk-MK" sz="2400" dirty="0">
                <a:solidFill>
                  <a:srgbClr val="000000"/>
                </a:solidFill>
                <a:latin typeface="Calibri" panose="020F0502020204030204" pitchFamily="34" charset="0"/>
                <a:cs typeface="Calibri" panose="020F0502020204030204" pitchFamily="34" charset="0"/>
              </a:rPr>
              <a:t>односно последица на лимфопролиферативно заболување </a:t>
            </a:r>
            <a:r>
              <a:rPr lang="mk-MK" sz="2400" dirty="0" smtClean="0">
                <a:solidFill>
                  <a:srgbClr val="000000"/>
                </a:solidFill>
                <a:latin typeface="Calibri" panose="020F0502020204030204" pitchFamily="34" charset="0"/>
                <a:cs typeface="Calibri" panose="020F0502020204030204" pitchFamily="34" charset="0"/>
              </a:rPr>
              <a:t>...?</a:t>
            </a:r>
            <a:endParaRPr lang="en-US" sz="2400" dirty="0">
              <a:solidFill>
                <a:srgbClr val="000000"/>
              </a:solidFill>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
            </a:pPr>
            <a:r>
              <a:rPr lang="mk-MK" sz="2400" dirty="0">
                <a:solidFill>
                  <a:srgbClr val="000000"/>
                </a:solidFill>
                <a:latin typeface="Calibri" panose="020F0502020204030204" pitchFamily="34" charset="0"/>
                <a:cs typeface="Calibri" panose="020F0502020204030204" pitchFamily="34" charset="0"/>
              </a:rPr>
              <a:t>Возраст на </a:t>
            </a:r>
            <a:r>
              <a:rPr lang="mk-MK" sz="2400" dirty="0" smtClean="0">
                <a:solidFill>
                  <a:srgbClr val="000000"/>
                </a:solidFill>
                <a:latin typeface="Calibri" panose="020F0502020204030204" pitchFamily="34" charset="0"/>
                <a:cs typeface="Calibri" panose="020F0502020204030204" pitchFamily="34" charset="0"/>
              </a:rPr>
              <a:t>пациентот</a:t>
            </a:r>
            <a:endParaRPr lang="mk-MK" sz="2400" dirty="0">
              <a:solidFill>
                <a:srgbClr val="000000"/>
              </a:solidFill>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
            </a:pPr>
            <a:r>
              <a:rPr lang="mk-MK" sz="2400" dirty="0">
                <a:solidFill>
                  <a:srgbClr val="000000"/>
                </a:solidFill>
                <a:latin typeface="Calibri" panose="020F0502020204030204" pitchFamily="34" charset="0"/>
                <a:cs typeface="Calibri" panose="020F0502020204030204" pitchFamily="34" charset="0"/>
              </a:rPr>
              <a:t>Локализација на </a:t>
            </a:r>
            <a:r>
              <a:rPr lang="mk-MK" sz="2400" dirty="0" smtClean="0">
                <a:solidFill>
                  <a:srgbClr val="000000"/>
                </a:solidFill>
                <a:latin typeface="Calibri" panose="020F0502020204030204" pitchFamily="34" charset="0"/>
                <a:cs typeface="Calibri" panose="020F0502020204030204" pitchFamily="34" charset="0"/>
              </a:rPr>
              <a:t>лимфаденопатијата</a:t>
            </a:r>
            <a:endParaRPr lang="en-US" sz="2400" dirty="0">
              <a:solidFill>
                <a:srgbClr val="000000"/>
              </a:solidFill>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
            </a:pPr>
            <a:r>
              <a:rPr lang="mk-MK" sz="2400" dirty="0">
                <a:solidFill>
                  <a:srgbClr val="000000"/>
                </a:solidFill>
                <a:latin typeface="Calibri" panose="020F0502020204030204" pitchFamily="34" charset="0"/>
                <a:cs typeface="Calibri" panose="020F0502020204030204" pitchFamily="34" charset="0"/>
              </a:rPr>
              <a:t>Времетраење на лимфаденопатијата (денови или недели</a:t>
            </a:r>
            <a:r>
              <a:rPr lang="mk-MK" sz="2400" dirty="0" smtClean="0">
                <a:solidFill>
                  <a:srgbClr val="000000"/>
                </a:solidFill>
                <a:latin typeface="Calibri" panose="020F0502020204030204" pitchFamily="34" charset="0"/>
                <a:cs typeface="Calibri" panose="020F0502020204030204" pitchFamily="34" charset="0"/>
              </a:rPr>
              <a:t>)</a:t>
            </a:r>
            <a:endParaRPr lang="en-US" sz="2400" dirty="0">
              <a:solidFill>
                <a:srgbClr val="000000"/>
              </a:solidFill>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
            </a:pPr>
            <a:r>
              <a:rPr lang="mk-MK" sz="2400" dirty="0">
                <a:solidFill>
                  <a:srgbClr val="000000"/>
                </a:solidFill>
                <a:latin typeface="Calibri" panose="020F0502020204030204" pitchFamily="34" charset="0"/>
                <a:cs typeface="Calibri" panose="020F0502020204030204" pitchFamily="34" charset="0"/>
              </a:rPr>
              <a:t>Експозиција кон </a:t>
            </a:r>
            <a:r>
              <a:rPr lang="en-US" sz="2400" dirty="0">
                <a:solidFill>
                  <a:srgbClr val="000000"/>
                </a:solidFill>
                <a:latin typeface="Calibri" panose="020F0502020204030204" pitchFamily="34" charset="0"/>
                <a:cs typeface="Calibri" panose="020F0502020204030204" pitchFamily="34" charset="0"/>
              </a:rPr>
              <a:t>"</a:t>
            </a:r>
            <a:r>
              <a:rPr lang="mk-MK" sz="2400" dirty="0">
                <a:solidFill>
                  <a:srgbClr val="000000"/>
                </a:solidFill>
                <a:latin typeface="Calibri" panose="020F0502020204030204" pitchFamily="34" charset="0"/>
                <a:cs typeface="Calibri" panose="020F0502020204030204" pitchFamily="34" charset="0"/>
              </a:rPr>
              <a:t>критичен</a:t>
            </a:r>
            <a:r>
              <a:rPr lang="en-US" sz="2400" dirty="0">
                <a:solidFill>
                  <a:srgbClr val="000000"/>
                </a:solidFill>
                <a:latin typeface="Calibri" panose="020F0502020204030204" pitchFamily="34" charset="0"/>
                <a:cs typeface="Calibri" panose="020F0502020204030204" pitchFamily="34" charset="0"/>
              </a:rPr>
              <a:t>"</a:t>
            </a:r>
            <a:r>
              <a:rPr lang="mk-MK" sz="2400" dirty="0">
                <a:solidFill>
                  <a:srgbClr val="000000"/>
                </a:solidFill>
                <a:latin typeface="Calibri" panose="020F0502020204030204" pitchFamily="34" charset="0"/>
                <a:cs typeface="Calibri" panose="020F0502020204030204" pitchFamily="34" charset="0"/>
              </a:rPr>
              <a:t> агенс </a:t>
            </a:r>
            <a:r>
              <a:rPr lang="mk-MK" sz="2400" dirty="0" smtClean="0">
                <a:solidFill>
                  <a:srgbClr val="000000"/>
                </a:solidFill>
                <a:latin typeface="Calibri" panose="020F0502020204030204" pitchFamily="34" charset="0"/>
                <a:cs typeface="Calibri" panose="020F0502020204030204" pitchFamily="34" charset="0"/>
              </a:rPr>
              <a:t>?</a:t>
            </a:r>
            <a:endParaRPr lang="en-US" sz="2400" dirty="0">
              <a:solidFill>
                <a:srgbClr val="000000"/>
              </a:solidFill>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
            </a:pPr>
            <a:r>
              <a:rPr lang="mk-MK" sz="2400" dirty="0" smtClean="0">
                <a:solidFill>
                  <a:srgbClr val="000000"/>
                </a:solidFill>
                <a:latin typeface="Calibri" panose="020F0502020204030204" pitchFamily="34" charset="0"/>
                <a:cs typeface="Calibri" panose="020F0502020204030204" pitchFamily="34" charset="0"/>
              </a:rPr>
              <a:t>Контакти</a:t>
            </a:r>
            <a:endParaRPr lang="en-US" sz="2400" dirty="0">
              <a:solidFill>
                <a:srgbClr val="000000"/>
              </a:solidFill>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
            </a:pPr>
            <a:r>
              <a:rPr lang="mk-MK" sz="2400" dirty="0">
                <a:solidFill>
                  <a:srgbClr val="000000"/>
                </a:solidFill>
                <a:latin typeface="Calibri" panose="020F0502020204030204" pitchFamily="34" charset="0"/>
                <a:cs typeface="Calibri" panose="020F0502020204030204" pitchFamily="34" charset="0"/>
              </a:rPr>
              <a:t>Карактеристични придружни симптоми, синдроми ...</a:t>
            </a:r>
            <a:endParaRPr lang="en-US" sz="2400" dirty="0">
              <a:solidFill>
                <a:srgbClr val="000000"/>
              </a:solidFill>
              <a:latin typeface="Calibri" panose="020F0502020204030204" pitchFamily="34" charset="0"/>
              <a:cs typeface="Calibri" panose="020F0502020204030204" pitchFamily="34" charset="0"/>
            </a:endParaRPr>
          </a:p>
        </p:txBody>
      </p:sp>
      <p:pic>
        <p:nvPicPr>
          <p:cNvPr id="4" name="Google Shape;285;p4"/>
          <p:cNvPicPr preferRelativeResize="0"/>
          <p:nvPr/>
        </p:nvPicPr>
        <p:blipFill rotWithShape="1">
          <a:blip r:embed="rId2">
            <a:alphaModFix/>
          </a:blip>
          <a:srcRect/>
          <a:stretch/>
        </p:blipFill>
        <p:spPr>
          <a:xfrm>
            <a:off x="11205556" y="86905"/>
            <a:ext cx="901914" cy="869060"/>
          </a:xfrm>
          <a:prstGeom prst="rect">
            <a:avLst/>
          </a:prstGeom>
          <a:noFill/>
          <a:ln>
            <a:noFill/>
          </a:ln>
        </p:spPr>
      </p:pic>
      <p:pic>
        <p:nvPicPr>
          <p:cNvPr id="7" name="Picture 6">
            <a:extLst>
              <a:ext uri="{FF2B5EF4-FFF2-40B4-BE49-F238E27FC236}">
                <a16:creationId xmlns:a16="http://schemas.microsoft.com/office/drawing/2014/main" id="{9E6CDAD0-407A-F04C-9B03-27D849D39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41" t="6667" r="2463" b="61653"/>
          <a:stretch/>
        </p:blipFill>
        <p:spPr>
          <a:xfrm>
            <a:off x="11205556" y="5708323"/>
            <a:ext cx="889845" cy="1003898"/>
          </a:xfrm>
          <a:prstGeom prst="rect">
            <a:avLst/>
          </a:prstGeom>
          <a:ln>
            <a:noFill/>
          </a:ln>
          <a:effectLst/>
        </p:spPr>
      </p:pic>
    </p:spTree>
    <p:extLst>
      <p:ext uri="{BB962C8B-B14F-4D97-AF65-F5344CB8AC3E}">
        <p14:creationId xmlns:p14="http://schemas.microsoft.com/office/powerpoint/2010/main" val="2136126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itle 1"/>
          <p:cNvSpPr>
            <a:spLocks noGrp="1"/>
          </p:cNvSpPr>
          <p:nvPr>
            <p:ph type="title"/>
          </p:nvPr>
        </p:nvSpPr>
        <p:spPr>
          <a:xfrm>
            <a:off x="810317" y="468400"/>
            <a:ext cx="6421756" cy="424732"/>
          </a:xfrm>
        </p:spPr>
        <p:txBody>
          <a:bodyPr>
            <a:noAutofit/>
          </a:bodyPr>
          <a:lstStyle/>
          <a:p>
            <a:pPr eaLnBrk="1" hangingPunct="1"/>
            <a:r>
              <a:rPr lang="mk-MK" altLang="en-US" dirty="0">
                <a:solidFill>
                  <a:srgbClr val="C00000"/>
                </a:solidFill>
                <a:latin typeface="Calibri" panose="020F0502020204030204" pitchFamily="34" charset="0"/>
                <a:cs typeface="Calibri" panose="020F0502020204030204" pitchFamily="34" charset="0"/>
              </a:rPr>
              <a:t>Лимфаденопатија</a:t>
            </a:r>
            <a:endParaRPr lang="en-US" altLang="en-US" dirty="0">
              <a:solidFill>
                <a:srgbClr val="C00000"/>
              </a:solidFill>
              <a:latin typeface="Calibri" panose="020F0502020204030204" pitchFamily="34" charset="0"/>
              <a:cs typeface="Calibri" panose="020F0502020204030204" pitchFamily="34" charset="0"/>
            </a:endParaRPr>
          </a:p>
        </p:txBody>
      </p:sp>
      <p:sp>
        <p:nvSpPr>
          <p:cNvPr id="63492" name="Content Placeholder 2"/>
          <p:cNvSpPr>
            <a:spLocks noGrp="1"/>
          </p:cNvSpPr>
          <p:nvPr>
            <p:ph idx="1"/>
          </p:nvPr>
        </p:nvSpPr>
        <p:spPr>
          <a:xfrm>
            <a:off x="810317" y="1577686"/>
            <a:ext cx="5680075" cy="4629150"/>
          </a:xfrm>
        </p:spPr>
        <p:txBody>
          <a:bodyPr/>
          <a:lstStyle/>
          <a:p>
            <a:pPr eaLnBrk="1" hangingPunct="1"/>
            <a:r>
              <a:rPr lang="mk-MK" altLang="en-US" sz="2200" b="1" dirty="0">
                <a:solidFill>
                  <a:srgbClr val="C00000"/>
                </a:solidFill>
                <a:latin typeface="Calibri" panose="020F0502020204030204" pitchFamily="34" charset="0"/>
                <a:cs typeface="Calibri" panose="020F0502020204030204" pitchFamily="34" charset="0"/>
              </a:rPr>
              <a:t>Лимфаденопатија</a:t>
            </a:r>
            <a:endParaRPr lang="mk-MK" altLang="en-US" sz="2200" b="1" baseline="30000" dirty="0">
              <a:solidFill>
                <a:srgbClr val="C00000"/>
              </a:solidFill>
              <a:latin typeface="Calibri" panose="020F0502020204030204" pitchFamily="34" charset="0"/>
              <a:cs typeface="Calibri" panose="020F0502020204030204" pitchFamily="34" charset="0"/>
            </a:endParaRPr>
          </a:p>
          <a:p>
            <a:pPr marL="0" lvl="1" indent="0">
              <a:buNone/>
            </a:pPr>
            <a:r>
              <a:rPr lang="mk-MK" altLang="en-US" sz="2200" dirty="0">
                <a:latin typeface="Calibri" panose="020F0502020204030204" pitchFamily="34" charset="0"/>
                <a:cs typeface="Calibri" panose="020F0502020204030204" pitchFamily="34" charset="0"/>
              </a:rPr>
              <a:t>Безболен оток (зголемен лимфен јаз</a:t>
            </a:r>
            <a:r>
              <a:rPr lang="en-029" altLang="en-US" sz="2200" dirty="0">
                <a:latin typeface="Calibri" panose="020F0502020204030204" pitchFamily="34" charset="0"/>
                <a:cs typeface="Calibri" panose="020F0502020204030204" pitchFamily="34" charset="0"/>
              </a:rPr>
              <a:t>o</a:t>
            </a:r>
            <a:r>
              <a:rPr lang="mk-MK" altLang="en-US" sz="2200" dirty="0">
                <a:latin typeface="Calibri" panose="020F0502020204030204" pitchFamily="34" charset="0"/>
                <a:cs typeface="Calibri" panose="020F0502020204030204" pitchFamily="34" charset="0"/>
              </a:rPr>
              <a:t>л) во пределот на вратот, пазувите или препоните. Поретко, отокот може да се јави во пределот на стомакот</a:t>
            </a:r>
            <a:endParaRPr lang="en-029" altLang="en-US" sz="2200" dirty="0">
              <a:latin typeface="Calibri" panose="020F0502020204030204" pitchFamily="34" charset="0"/>
              <a:cs typeface="Calibri" panose="020F0502020204030204" pitchFamily="34" charset="0"/>
            </a:endParaRPr>
          </a:p>
          <a:p>
            <a:pPr marL="476250" lvl="1" indent="0">
              <a:buNone/>
            </a:pPr>
            <a:endParaRPr lang="mk-MK" altLang="en-US" sz="2200" dirty="0">
              <a:latin typeface="Calibri" panose="020F0502020204030204" pitchFamily="34" charset="0"/>
              <a:cs typeface="Calibri" panose="020F0502020204030204" pitchFamily="34" charset="0"/>
            </a:endParaRPr>
          </a:p>
          <a:p>
            <a:pPr marL="0" lvl="1" indent="0">
              <a:buNone/>
            </a:pPr>
            <a:r>
              <a:rPr lang="mk-MK" altLang="en-US" sz="2200" dirty="0">
                <a:latin typeface="Calibri" panose="020F0502020204030204" pitchFamily="34" charset="0"/>
                <a:cs typeface="Calibri" panose="020F0502020204030204" pitchFamily="34" charset="0"/>
              </a:rPr>
              <a:t>Зголемен лимфен јазол е </a:t>
            </a:r>
            <a:r>
              <a:rPr lang="mk-MK" altLang="en-US" sz="2200" dirty="0">
                <a:solidFill>
                  <a:srgbClr val="C00000"/>
                </a:solidFill>
                <a:latin typeface="Calibri" panose="020F0502020204030204" pitchFamily="34" charset="0"/>
                <a:cs typeface="Calibri" panose="020F0502020204030204" pitchFamily="34" charset="0"/>
              </a:rPr>
              <a:t>алармантна состојба</a:t>
            </a:r>
            <a:r>
              <a:rPr lang="mk-MK" altLang="en-US" sz="2200" dirty="0">
                <a:solidFill>
                  <a:srgbClr val="FF0000"/>
                </a:solidFill>
                <a:latin typeface="Calibri" panose="020F0502020204030204" pitchFamily="34" charset="0"/>
                <a:cs typeface="Calibri" panose="020F0502020204030204" pitchFamily="34" charset="0"/>
              </a:rPr>
              <a:t> </a:t>
            </a:r>
            <a:r>
              <a:rPr lang="mk-MK" altLang="en-US" sz="2200" dirty="0">
                <a:latin typeface="Calibri" panose="020F0502020204030204" pitchFamily="34" charset="0"/>
                <a:cs typeface="Calibri" panose="020F0502020204030204" pitchFamily="34" charset="0"/>
              </a:rPr>
              <a:t>ако: не се повлече после ординираната терапија (антибиотици) или перзистира подолг период а причината е непозната</a:t>
            </a:r>
            <a:endParaRPr lang="en-US" altLang="en-US" sz="2200" dirty="0">
              <a:latin typeface="Calibri" panose="020F0502020204030204" pitchFamily="34" charset="0"/>
              <a:cs typeface="Calibri" panose="020F0502020204030204" pitchFamily="34" charset="0"/>
            </a:endParaRPr>
          </a:p>
          <a:p>
            <a:pPr lvl="1" eaLnBrk="1" hangingPunct="1"/>
            <a:endParaRPr lang="en-US" altLang="en-US" sz="2200" dirty="0"/>
          </a:p>
        </p:txBody>
      </p:sp>
      <p:sp>
        <p:nvSpPr>
          <p:cNvPr id="6" name="Rectangle 5"/>
          <p:cNvSpPr/>
          <p:nvPr/>
        </p:nvSpPr>
        <p:spPr>
          <a:xfrm>
            <a:off x="520298" y="6381328"/>
            <a:ext cx="9105840" cy="369332"/>
          </a:xfrm>
          <a:prstGeom prst="rect">
            <a:avLst/>
          </a:prstGeom>
        </p:spPr>
        <p:txBody>
          <a:bodyPr wrap="square">
            <a:spAutoFit/>
          </a:bodyPr>
          <a:lstStyle/>
          <a:p>
            <a:r>
              <a:rPr lang="mk-MK" sz="900" dirty="0"/>
              <a:t>1. </a:t>
            </a:r>
            <a:r>
              <a:rPr lang="en-US" sz="900" dirty="0"/>
              <a:t>The Lymphoma Association</a:t>
            </a:r>
            <a:r>
              <a:rPr lang="mk-MK" sz="900" dirty="0"/>
              <a:t>, достапно на: </a:t>
            </a:r>
            <a:r>
              <a:rPr lang="en-US" sz="900" dirty="0"/>
              <a:t>http://www.lymphomas.org.uk/about-lymphoma/what-lymphoma/symptoms-lymphoma-overview/symptoms-lymphoma-detail</a:t>
            </a:r>
            <a:r>
              <a:rPr lang="mk-MK" sz="900" dirty="0"/>
              <a:t>, пристапено на: 25.10.2016 година.  </a:t>
            </a:r>
            <a:endParaRPr lang="en-US" sz="900" dirty="0"/>
          </a:p>
        </p:txBody>
      </p:sp>
      <p:pic>
        <p:nvPicPr>
          <p:cNvPr id="2" name="Picture 1"/>
          <p:cNvPicPr>
            <a:picLocks noChangeAspect="1"/>
          </p:cNvPicPr>
          <p:nvPr/>
        </p:nvPicPr>
        <p:blipFill>
          <a:blip r:embed="rId2"/>
          <a:stretch>
            <a:fillRect/>
          </a:stretch>
        </p:blipFill>
        <p:spPr>
          <a:xfrm>
            <a:off x="6737705" y="1694064"/>
            <a:ext cx="4675669" cy="3281548"/>
          </a:xfrm>
          <a:prstGeom prst="rect">
            <a:avLst/>
          </a:prstGeom>
        </p:spPr>
      </p:pic>
      <p:pic>
        <p:nvPicPr>
          <p:cNvPr id="3" name="Picture 2"/>
          <p:cNvPicPr>
            <a:picLocks noChangeAspect="1"/>
          </p:cNvPicPr>
          <p:nvPr/>
        </p:nvPicPr>
        <p:blipFill>
          <a:blip r:embed="rId3"/>
          <a:stretch>
            <a:fillRect/>
          </a:stretch>
        </p:blipFill>
        <p:spPr>
          <a:xfrm>
            <a:off x="10731135" y="244864"/>
            <a:ext cx="902286" cy="871804"/>
          </a:xfrm>
          <a:prstGeom prst="rect">
            <a:avLst/>
          </a:prstGeom>
        </p:spPr>
      </p:pic>
      <p:pic>
        <p:nvPicPr>
          <p:cNvPr id="4" name="Picture 3"/>
          <p:cNvPicPr>
            <a:picLocks noChangeAspect="1"/>
          </p:cNvPicPr>
          <p:nvPr/>
        </p:nvPicPr>
        <p:blipFill>
          <a:blip r:embed="rId4"/>
          <a:stretch>
            <a:fillRect/>
          </a:stretch>
        </p:blipFill>
        <p:spPr>
          <a:xfrm>
            <a:off x="10807060" y="5560067"/>
            <a:ext cx="890093" cy="1005927"/>
          </a:xfrm>
          <a:prstGeom prst="rect">
            <a:avLst/>
          </a:prstGeom>
        </p:spPr>
      </p:pic>
    </p:spTree>
    <p:extLst>
      <p:ext uri="{BB962C8B-B14F-4D97-AF65-F5344CB8AC3E}">
        <p14:creationId xmlns:p14="http://schemas.microsoft.com/office/powerpoint/2010/main" val="152812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itle 1"/>
          <p:cNvSpPr>
            <a:spLocks noGrp="1"/>
          </p:cNvSpPr>
          <p:nvPr>
            <p:ph type="title" idx="4294967295"/>
          </p:nvPr>
        </p:nvSpPr>
        <p:spPr>
          <a:xfrm>
            <a:off x="523003" y="440588"/>
            <a:ext cx="8221985" cy="425450"/>
          </a:xfrm>
        </p:spPr>
        <p:txBody>
          <a:bodyPr>
            <a:noAutofit/>
          </a:bodyPr>
          <a:lstStyle/>
          <a:p>
            <a:r>
              <a:rPr lang="mk-MK" altLang="en-US" dirty="0">
                <a:solidFill>
                  <a:srgbClr val="C00000"/>
                </a:solidFill>
                <a:latin typeface="Calibri" panose="020F0502020204030204" pitchFamily="34" charset="0"/>
                <a:cs typeface="Calibri" panose="020F0502020204030204" pitchFamily="34" charset="0"/>
              </a:rPr>
              <a:t>Придружни Б-симптоми и знаци</a:t>
            </a:r>
          </a:p>
        </p:txBody>
      </p:sp>
      <p:sp>
        <p:nvSpPr>
          <p:cNvPr id="8" name="Content Placeholder 2"/>
          <p:cNvSpPr txBox="1">
            <a:spLocks/>
          </p:cNvSpPr>
          <p:nvPr/>
        </p:nvSpPr>
        <p:spPr>
          <a:xfrm>
            <a:off x="265991" y="1410266"/>
            <a:ext cx="5594481" cy="43302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k-MK" altLang="en-US" sz="1600" b="1" dirty="0" smtClean="0">
                <a:solidFill>
                  <a:srgbClr val="C00000"/>
                </a:solidFill>
                <a:latin typeface="Calibri" panose="020F0502020204030204" pitchFamily="34" charset="0"/>
                <a:cs typeface="Calibri" panose="020F0502020204030204" pitchFamily="34" charset="0"/>
              </a:rPr>
              <a:t>Губење на телесната тежина</a:t>
            </a:r>
          </a:p>
          <a:p>
            <a:pPr marL="0" lvl="1" indent="0">
              <a:buFont typeface="Arial" panose="020B0604020202020204" pitchFamily="34" charset="0"/>
              <a:buNone/>
            </a:pPr>
            <a:r>
              <a:rPr lang="ru-RU" altLang="en-US" sz="1600" b="1" dirty="0" smtClean="0">
                <a:latin typeface="Calibri" panose="020F0502020204030204" pitchFamily="34" charset="0"/>
                <a:cs typeface="Calibri" panose="020F0502020204030204" pitchFamily="34" charset="0"/>
              </a:rPr>
              <a:t>необјаснето губење на тежината без диета</a:t>
            </a:r>
            <a:r>
              <a:rPr lang="en-029" altLang="en-US" sz="1600" b="1" dirty="0" smtClean="0">
                <a:latin typeface="Calibri" panose="020F0502020204030204" pitchFamily="34" charset="0"/>
                <a:cs typeface="Calibri" panose="020F0502020204030204" pitchFamily="34" charset="0"/>
              </a:rPr>
              <a:t>, </a:t>
            </a:r>
            <a:r>
              <a:rPr lang="ru-RU" altLang="en-US" sz="1600" b="1" dirty="0" smtClean="0">
                <a:latin typeface="Calibri" panose="020F0502020204030204" pitchFamily="34" charset="0"/>
                <a:cs typeface="Calibri" panose="020F0502020204030204" pitchFamily="34" charset="0"/>
              </a:rPr>
              <a:t>повеќе од 10% </a:t>
            </a:r>
            <a:r>
              <a:rPr lang="mk-MK" altLang="en-US" sz="1600" b="1" dirty="0" smtClean="0">
                <a:latin typeface="Calibri" panose="020F0502020204030204" pitchFamily="34" charset="0"/>
                <a:cs typeface="Calibri" panose="020F0502020204030204" pitchFamily="34" charset="0"/>
              </a:rPr>
              <a:t>од телесната тежина </a:t>
            </a:r>
            <a:r>
              <a:rPr lang="ru-RU" altLang="en-US" sz="1600" b="1" dirty="0" smtClean="0">
                <a:latin typeface="Calibri" panose="020F0502020204030204" pitchFamily="34" charset="0"/>
                <a:cs typeface="Calibri" panose="020F0502020204030204" pitchFamily="34" charset="0"/>
              </a:rPr>
              <a:t>во тек на 6 месеци</a:t>
            </a:r>
            <a:r>
              <a:rPr lang="ru-RU" altLang="en-US" sz="1600" b="1" baseline="30000" dirty="0" smtClean="0">
                <a:latin typeface="Calibri" panose="020F0502020204030204" pitchFamily="34" charset="0"/>
                <a:cs typeface="Calibri" panose="020F0502020204030204" pitchFamily="34" charset="0"/>
              </a:rPr>
              <a:t>1</a:t>
            </a:r>
            <a:endParaRPr lang="mk-MK" altLang="en-US" sz="1600" b="1" dirty="0" smtClean="0">
              <a:latin typeface="Calibri" panose="020F0502020204030204" pitchFamily="34" charset="0"/>
              <a:cs typeface="Calibri" panose="020F0502020204030204" pitchFamily="34" charset="0"/>
            </a:endParaRPr>
          </a:p>
          <a:p>
            <a:r>
              <a:rPr lang="mk-MK" altLang="en-US" sz="1600" b="1" dirty="0" smtClean="0">
                <a:solidFill>
                  <a:srgbClr val="C00000"/>
                </a:solidFill>
                <a:latin typeface="Calibri" panose="020F0502020204030204" pitchFamily="34" charset="0"/>
                <a:cs typeface="Calibri" panose="020F0502020204030204" pitchFamily="34" charset="0"/>
              </a:rPr>
              <a:t>Хроничен замор </a:t>
            </a:r>
            <a:endParaRPr lang="ru-RU" altLang="en-US" sz="1600" b="1" dirty="0" smtClean="0">
              <a:solidFill>
                <a:srgbClr val="C00000"/>
              </a:solidFill>
              <a:latin typeface="Calibri" panose="020F0502020204030204" pitchFamily="34" charset="0"/>
              <a:cs typeface="Calibri" panose="020F0502020204030204" pitchFamily="34" charset="0"/>
            </a:endParaRPr>
          </a:p>
          <a:p>
            <a:pPr marL="0" indent="0">
              <a:buNone/>
            </a:pPr>
            <a:r>
              <a:rPr lang="mk-MK" altLang="en-US" sz="1600" b="1" dirty="0" smtClean="0">
                <a:latin typeface="Calibri" panose="020F0502020204030204" pitchFamily="34" charset="0"/>
                <a:cs typeface="Calibri" panose="020F0502020204030204" pitchFamily="34" charset="0"/>
              </a:rPr>
              <a:t>не</a:t>
            </a:r>
            <a:r>
              <a:rPr lang="ru-RU" altLang="en-US" sz="1600" b="1" dirty="0" smtClean="0">
                <a:latin typeface="Calibri" panose="020F0502020204030204" pitchFamily="34" charset="0"/>
                <a:cs typeface="Calibri" panose="020F0502020204030204" pitchFamily="34" charset="0"/>
              </a:rPr>
              <a:t>нормално чувство на замор, чуство на исцрпеност без очигледна причина или при најмал физички напор</a:t>
            </a:r>
            <a:endParaRPr lang="ru-RU" altLang="en-US" sz="1600" b="1" baseline="30000" dirty="0" smtClean="0">
              <a:latin typeface="Calibri" panose="020F0502020204030204" pitchFamily="34" charset="0"/>
              <a:cs typeface="Calibri" panose="020F0502020204030204" pitchFamily="34" charset="0"/>
            </a:endParaRPr>
          </a:p>
          <a:p>
            <a:r>
              <a:rPr lang="mk-MK" altLang="en-US" sz="1600" b="1" dirty="0">
                <a:solidFill>
                  <a:srgbClr val="C00000"/>
                </a:solidFill>
                <a:latin typeface="Calibri" panose="020F0502020204030204" pitchFamily="34" charset="0"/>
                <a:cs typeface="Calibri" panose="020F0502020204030204" pitchFamily="34" charset="0"/>
              </a:rPr>
              <a:t>Интензивно ноќно потење</a:t>
            </a:r>
          </a:p>
          <a:p>
            <a:pPr marL="0" lvl="1" indent="0">
              <a:buNone/>
            </a:pPr>
            <a:r>
              <a:rPr lang="mk-MK" altLang="en-US" sz="1600" b="1" dirty="0">
                <a:latin typeface="Calibri" panose="020F0502020204030204" pitchFamily="34" charset="0"/>
                <a:cs typeface="Calibri" panose="020F0502020204030204" pitchFamily="34" charset="0"/>
              </a:rPr>
              <a:t>п</a:t>
            </a:r>
            <a:r>
              <a:rPr lang="ru-RU" altLang="en-US" sz="1600" b="1" dirty="0">
                <a:latin typeface="Calibri" panose="020F0502020204030204" pitchFamily="34" charset="0"/>
                <a:cs typeface="Calibri" panose="020F0502020204030204" pitchFamily="34" charset="0"/>
              </a:rPr>
              <a:t>онекогаш може да се случи и во текот на </a:t>
            </a:r>
            <a:r>
              <a:rPr lang="ru-RU" altLang="en-US" sz="1600" b="1" dirty="0" smtClean="0">
                <a:latin typeface="Calibri" panose="020F0502020204030204" pitchFamily="34" charset="0"/>
                <a:cs typeface="Calibri" panose="020F0502020204030204" pitchFamily="34" charset="0"/>
              </a:rPr>
              <a:t>денот1</a:t>
            </a:r>
            <a:endParaRPr lang="mk-MK" altLang="en-US" sz="1600" b="1" dirty="0">
              <a:latin typeface="Calibri" panose="020F0502020204030204" pitchFamily="34" charset="0"/>
              <a:cs typeface="Calibri" panose="020F0502020204030204" pitchFamily="34" charset="0"/>
            </a:endParaRPr>
          </a:p>
          <a:p>
            <a:r>
              <a:rPr lang="mk-MK" altLang="en-US" sz="1600" b="1" dirty="0">
                <a:solidFill>
                  <a:srgbClr val="C00000"/>
                </a:solidFill>
                <a:latin typeface="Calibri" panose="020F0502020204030204" pitchFamily="34" charset="0"/>
                <a:cs typeface="Calibri" panose="020F0502020204030204" pitchFamily="34" charset="0"/>
              </a:rPr>
              <a:t>Чешање по телото</a:t>
            </a:r>
          </a:p>
          <a:p>
            <a:pPr marL="0" lvl="1" indent="0">
              <a:buNone/>
            </a:pPr>
            <a:r>
              <a:rPr lang="ru-RU" altLang="en-US" sz="1600" b="1" dirty="0">
                <a:latin typeface="Calibri" panose="020F0502020204030204" pitchFamily="34" charset="0"/>
                <a:cs typeface="Calibri" panose="020F0502020204030204" pitchFamily="34" charset="0"/>
              </a:rPr>
              <a:t>(пруритус) без осип, може да биде многу проблематичен, особено во топло </a:t>
            </a:r>
            <a:r>
              <a:rPr lang="ru-RU" altLang="en-US" sz="1600" b="1" dirty="0" smtClean="0">
                <a:latin typeface="Calibri" panose="020F0502020204030204" pitchFamily="34" charset="0"/>
                <a:cs typeface="Calibri" panose="020F0502020204030204" pitchFamily="34" charset="0"/>
              </a:rPr>
              <a:t>време1</a:t>
            </a:r>
          </a:p>
          <a:p>
            <a:r>
              <a:rPr lang="mk-MK" altLang="en-US" sz="1600" b="1" dirty="0">
                <a:solidFill>
                  <a:srgbClr val="C00000"/>
                </a:solidFill>
                <a:latin typeface="Calibri" panose="020F0502020204030204" pitchFamily="34" charset="0"/>
                <a:cs typeface="Calibri" panose="020F0502020204030204" pitchFamily="34" charset="0"/>
              </a:rPr>
              <a:t>Пролонгирани и необјаснети фебрилни состојби</a:t>
            </a:r>
          </a:p>
          <a:p>
            <a:pPr marL="0" lvl="1" indent="0">
              <a:buNone/>
            </a:pPr>
            <a:r>
              <a:rPr lang="mk-MK" altLang="en-US" sz="1600" b="1" dirty="0">
                <a:latin typeface="Calibri" panose="020F0502020204030204" pitchFamily="34" charset="0"/>
                <a:cs typeface="Calibri" panose="020F0502020204030204" pitchFamily="34" charset="0"/>
              </a:rPr>
              <a:t>(околу 37,5о С), особено во вечерните часови без јасна </a:t>
            </a:r>
            <a:r>
              <a:rPr lang="mk-MK" altLang="en-US" sz="1600" b="1" dirty="0" smtClean="0">
                <a:latin typeface="Calibri" panose="020F0502020204030204" pitchFamily="34" charset="0"/>
                <a:cs typeface="Calibri" panose="020F0502020204030204" pitchFamily="34" charset="0"/>
              </a:rPr>
              <a:t>причина</a:t>
            </a:r>
            <a:endParaRPr lang="mk-MK" altLang="en-US" sz="1600" b="1" dirty="0">
              <a:latin typeface="Calibri" panose="020F0502020204030204" pitchFamily="34" charset="0"/>
              <a:cs typeface="Calibri" panose="020F0502020204030204" pitchFamily="34" charset="0"/>
            </a:endParaRPr>
          </a:p>
          <a:p>
            <a:r>
              <a:rPr lang="mk-MK" altLang="en-US" sz="1600" b="1" dirty="0">
                <a:solidFill>
                  <a:srgbClr val="C00000"/>
                </a:solidFill>
                <a:latin typeface="Calibri" panose="020F0502020204030204" pitchFamily="34" charset="0"/>
                <a:cs typeface="Calibri" panose="020F0502020204030204" pitchFamily="34" charset="0"/>
              </a:rPr>
              <a:t>Кашлица и гушење, недостаток / глад за воздух</a:t>
            </a:r>
            <a:endParaRPr lang="en-029" altLang="en-US" sz="1600" b="1" dirty="0">
              <a:solidFill>
                <a:srgbClr val="C00000"/>
              </a:solidFill>
              <a:latin typeface="Calibri" panose="020F0502020204030204" pitchFamily="34" charset="0"/>
              <a:cs typeface="Calibri" panose="020F0502020204030204" pitchFamily="34" charset="0"/>
            </a:endParaRPr>
          </a:p>
          <a:p>
            <a:pPr marL="0" lvl="1" indent="0">
              <a:buNone/>
            </a:pPr>
            <a:r>
              <a:rPr lang="mk-MK" altLang="en-US" sz="1600" b="1" dirty="0">
                <a:latin typeface="Calibri" panose="020F0502020204030204" pitchFamily="34" charset="0"/>
                <a:cs typeface="Calibri" panose="020F0502020204030204" pitchFamily="34" charset="0"/>
              </a:rPr>
              <a:t>поради зафатеност на лимфните јазли во белите дробови и медијастинумот</a:t>
            </a:r>
            <a:endParaRPr lang="en-US" altLang="en-US" sz="1600" b="1" dirty="0">
              <a:latin typeface="Calibri" panose="020F0502020204030204" pitchFamily="34" charset="0"/>
              <a:cs typeface="Calibri" panose="020F0502020204030204" pitchFamily="34" charset="0"/>
            </a:endParaRPr>
          </a:p>
          <a:p>
            <a:pPr marL="0" lvl="1" indent="0">
              <a:buNone/>
            </a:pPr>
            <a:endParaRPr lang="ru-RU" altLang="en-US" sz="1600" b="1" dirty="0" smtClean="0"/>
          </a:p>
          <a:p>
            <a:pPr marL="0" lvl="1" indent="0">
              <a:buNone/>
            </a:pPr>
            <a:endParaRPr lang="en-US" altLang="en-US" sz="1600" b="1" dirty="0"/>
          </a:p>
          <a:p>
            <a:pPr marL="0" indent="0">
              <a:buNone/>
            </a:pPr>
            <a:endParaRPr lang="en-US" altLang="en-US" sz="1600" b="1" dirty="0"/>
          </a:p>
        </p:txBody>
      </p:sp>
      <p:pic>
        <p:nvPicPr>
          <p:cNvPr id="14" name="Google Shape;285;p4"/>
          <p:cNvPicPr preferRelativeResize="0"/>
          <p:nvPr/>
        </p:nvPicPr>
        <p:blipFill rotWithShape="1">
          <a:blip r:embed="rId2">
            <a:alphaModFix/>
          </a:blip>
          <a:srcRect/>
          <a:stretch/>
        </p:blipFill>
        <p:spPr>
          <a:xfrm>
            <a:off x="10720472" y="218783"/>
            <a:ext cx="901914" cy="869060"/>
          </a:xfrm>
          <a:prstGeom prst="rect">
            <a:avLst/>
          </a:prstGeom>
          <a:noFill/>
          <a:ln>
            <a:noFill/>
          </a:ln>
        </p:spPr>
      </p:pic>
      <p:pic>
        <p:nvPicPr>
          <p:cNvPr id="15" name="Picture 14">
            <a:extLst>
              <a:ext uri="{FF2B5EF4-FFF2-40B4-BE49-F238E27FC236}">
                <a16:creationId xmlns:a16="http://schemas.microsoft.com/office/drawing/2014/main" id="{9E6CDAD0-407A-F04C-9B03-27D849D39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41" t="6667" r="2463" b="61653"/>
          <a:stretch/>
        </p:blipFill>
        <p:spPr>
          <a:xfrm>
            <a:off x="10762637" y="5749582"/>
            <a:ext cx="889845" cy="806351"/>
          </a:xfrm>
          <a:prstGeom prst="rect">
            <a:avLst/>
          </a:prstGeom>
          <a:ln>
            <a:noFill/>
          </a:ln>
          <a:effectLst/>
        </p:spPr>
      </p:pic>
      <p:pic>
        <p:nvPicPr>
          <p:cNvPr id="4" name="Picture 3"/>
          <p:cNvPicPr>
            <a:picLocks noChangeAspect="1"/>
          </p:cNvPicPr>
          <p:nvPr/>
        </p:nvPicPr>
        <p:blipFill>
          <a:blip r:embed="rId4"/>
          <a:stretch>
            <a:fillRect/>
          </a:stretch>
        </p:blipFill>
        <p:spPr>
          <a:xfrm>
            <a:off x="5684130" y="1965598"/>
            <a:ext cx="6121715" cy="321961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00015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152996" y="1069401"/>
            <a:ext cx="7121179" cy="882272"/>
          </a:xfrm>
        </p:spPr>
        <p:txBody>
          <a:bodyPr>
            <a:normAutofit fontScale="90000"/>
          </a:bodyPr>
          <a:lstStyle/>
          <a:p>
            <a:pPr algn="ctr"/>
            <a:r>
              <a:rPr lang="mk-MK" altLang="en-US" sz="2400" b="1" dirty="0" smtClean="0">
                <a:cs typeface="Arial" panose="020B0604020202020204" pitchFamily="34" charset="0"/>
              </a:rPr>
              <a:t> </a:t>
            </a:r>
            <a:br>
              <a:rPr lang="mk-MK" altLang="en-US" sz="2400" b="1" dirty="0" smtClean="0">
                <a:cs typeface="Arial" panose="020B0604020202020204" pitchFamily="34" charset="0"/>
              </a:rPr>
            </a:br>
            <a:r>
              <a:rPr lang="mk-MK" altLang="en-US" sz="2400" b="1" dirty="0" smtClean="0">
                <a:solidFill>
                  <a:schemeClr val="tx1"/>
                </a:solidFill>
                <a:latin typeface="Calibri" panose="020F0502020204030204" pitchFamily="34" charset="0"/>
                <a:cs typeface="Calibri" panose="020F0502020204030204" pitchFamily="34" charset="0"/>
              </a:rPr>
              <a:t>Палпација на задни аурикуларни и окципитални лимфни јазли</a:t>
            </a:r>
            <a:endParaRPr lang="en-US" altLang="en-US" sz="2400" b="1" dirty="0" smtClean="0">
              <a:solidFill>
                <a:schemeClr val="tx1"/>
              </a:solidFill>
              <a:latin typeface="Calibri" panose="020F0502020204030204" pitchFamily="34" charset="0"/>
              <a:cs typeface="Calibri" panose="020F0502020204030204" pitchFamily="34" charset="0"/>
            </a:endParaRPr>
          </a:p>
        </p:txBody>
      </p:sp>
      <p:pic>
        <p:nvPicPr>
          <p:cNvPr id="12291" name="Picture 4" descr="zadni aurikularni i okcipital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738" y="2166621"/>
            <a:ext cx="7747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10"/>
          <p:cNvSpPr txBox="1">
            <a:spLocks noChangeArrowheads="1"/>
          </p:cNvSpPr>
          <p:nvPr/>
        </p:nvSpPr>
        <p:spPr bwMode="auto">
          <a:xfrm>
            <a:off x="1963738" y="5902326"/>
            <a:ext cx="765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endParaRPr lang="en-GB" altLang="en-US"/>
          </a:p>
        </p:txBody>
      </p:sp>
      <p:sp>
        <p:nvSpPr>
          <p:cNvPr id="12293" name="Text Box 11"/>
          <p:cNvSpPr txBox="1">
            <a:spLocks noChangeArrowheads="1"/>
          </p:cNvSpPr>
          <p:nvPr/>
        </p:nvSpPr>
        <p:spPr bwMode="auto">
          <a:xfrm>
            <a:off x="1716088" y="6520816"/>
            <a:ext cx="77549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r>
              <a:rPr lang="en-US" altLang="en-US" sz="900" dirty="0">
                <a:latin typeface="+mn-lt"/>
              </a:rPr>
              <a:t>http://stanford25.wordpress.com/lymph-node-exam/</a:t>
            </a:r>
          </a:p>
        </p:txBody>
      </p:sp>
      <p:sp>
        <p:nvSpPr>
          <p:cNvPr id="2" name="TextBox 1"/>
          <p:cNvSpPr txBox="1"/>
          <p:nvPr/>
        </p:nvSpPr>
        <p:spPr>
          <a:xfrm>
            <a:off x="470263" y="232849"/>
            <a:ext cx="6122126" cy="584775"/>
          </a:xfrm>
          <a:prstGeom prst="rect">
            <a:avLst/>
          </a:prstGeom>
          <a:noFill/>
        </p:spPr>
        <p:txBody>
          <a:bodyPr wrap="square" rtlCol="0">
            <a:spAutoFit/>
          </a:bodyPr>
          <a:lstStyle/>
          <a:p>
            <a:r>
              <a:rPr lang="mk-MK" sz="3200" b="1" dirty="0" smtClean="0">
                <a:solidFill>
                  <a:srgbClr val="C00000"/>
                </a:solidFill>
                <a:latin typeface="Calibri" panose="020F0502020204030204" pitchFamily="34" charset="0"/>
                <a:cs typeface="Calibri" panose="020F0502020204030204" pitchFamily="34" charset="0"/>
              </a:rPr>
              <a:t>2.Физикален преглед</a:t>
            </a:r>
            <a:endParaRPr lang="en-US" sz="3200" b="1" dirty="0">
              <a:solidFill>
                <a:srgbClr val="C00000"/>
              </a:solidFill>
              <a:latin typeface="Calibri" panose="020F0502020204030204" pitchFamily="34" charset="0"/>
              <a:cs typeface="Calibri" panose="020F0502020204030204" pitchFamily="34" charset="0"/>
            </a:endParaRPr>
          </a:p>
        </p:txBody>
      </p:sp>
      <p:pic>
        <p:nvPicPr>
          <p:cNvPr id="7"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8" name="Picture 7">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302155" y="5854737"/>
            <a:ext cx="889845" cy="1003898"/>
          </a:xfrm>
          <a:prstGeom prst="rect">
            <a:avLst/>
          </a:prstGeom>
          <a:ln>
            <a:noFill/>
          </a:ln>
          <a:effectLst/>
        </p:spPr>
      </p:pic>
    </p:spTree>
    <p:extLst>
      <p:ext uri="{BB962C8B-B14F-4D97-AF65-F5344CB8AC3E}">
        <p14:creationId xmlns:p14="http://schemas.microsoft.com/office/powerpoint/2010/main" val="3603900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914858" y="1057691"/>
            <a:ext cx="5861623" cy="549017"/>
          </a:xfrm>
        </p:spPr>
        <p:txBody>
          <a:bodyPr>
            <a:normAutofit fontScale="90000"/>
          </a:bodyPr>
          <a:lstStyle/>
          <a:p>
            <a:r>
              <a:rPr lang="mk-MK" altLang="en-US" sz="2400" b="1" dirty="0" smtClean="0">
                <a:cs typeface="Arial" panose="020B0604020202020204" pitchFamily="34" charset="0"/>
              </a:rPr>
              <a:t> </a:t>
            </a:r>
            <a:br>
              <a:rPr lang="mk-MK" altLang="en-US" sz="2400" b="1" dirty="0" smtClean="0">
                <a:cs typeface="Arial" panose="020B0604020202020204" pitchFamily="34" charset="0"/>
              </a:rPr>
            </a:br>
            <a:r>
              <a:rPr lang="mk-MK" altLang="en-US" sz="2400" b="1" dirty="0" smtClean="0">
                <a:solidFill>
                  <a:schemeClr val="tx1"/>
                </a:solidFill>
                <a:latin typeface="Calibri" panose="020F0502020204030204" pitchFamily="34" charset="0"/>
                <a:cs typeface="Calibri" panose="020F0502020204030204" pitchFamily="34" charset="0"/>
              </a:rPr>
              <a:t>Палпација на преаурикуларни лимфни јазли</a:t>
            </a:r>
            <a:endParaRPr lang="en-US" altLang="en-US" sz="2400" b="1" dirty="0" smtClean="0">
              <a:solidFill>
                <a:schemeClr val="tx1"/>
              </a:solidFill>
              <a:latin typeface="Calibri" panose="020F0502020204030204" pitchFamily="34" charset="0"/>
              <a:cs typeface="Calibri" panose="020F0502020204030204" pitchFamily="34" charset="0"/>
            </a:endParaRPr>
          </a:p>
        </p:txBody>
      </p:sp>
      <p:pic>
        <p:nvPicPr>
          <p:cNvPr id="13315" name="Picture 5" descr="preaurikular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988" y="1820862"/>
            <a:ext cx="8343900"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10"/>
          <p:cNvSpPr txBox="1">
            <a:spLocks noChangeArrowheads="1"/>
          </p:cNvSpPr>
          <p:nvPr/>
        </p:nvSpPr>
        <p:spPr bwMode="auto">
          <a:xfrm>
            <a:off x="1939926" y="6180138"/>
            <a:ext cx="66786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endParaRPr lang="en-GB" altLang="en-US"/>
          </a:p>
        </p:txBody>
      </p:sp>
      <p:sp>
        <p:nvSpPr>
          <p:cNvPr id="13317" name="Text Box 11"/>
          <p:cNvSpPr txBox="1">
            <a:spLocks noChangeArrowheads="1"/>
          </p:cNvSpPr>
          <p:nvPr/>
        </p:nvSpPr>
        <p:spPr bwMode="auto">
          <a:xfrm>
            <a:off x="1665152" y="6559233"/>
            <a:ext cx="77549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r>
              <a:rPr lang="en-US" altLang="en-US" sz="900">
                <a:latin typeface="+mn-lt"/>
              </a:rPr>
              <a:t>http://stanford25.wordpress.com/lymph-node-exam/</a:t>
            </a:r>
          </a:p>
        </p:txBody>
      </p:sp>
      <p:sp>
        <p:nvSpPr>
          <p:cNvPr id="6" name="TextBox 5"/>
          <p:cNvSpPr txBox="1"/>
          <p:nvPr/>
        </p:nvSpPr>
        <p:spPr>
          <a:xfrm>
            <a:off x="683623" y="258762"/>
            <a:ext cx="6122126" cy="584775"/>
          </a:xfrm>
          <a:prstGeom prst="rect">
            <a:avLst/>
          </a:prstGeom>
          <a:noFill/>
        </p:spPr>
        <p:txBody>
          <a:bodyPr wrap="square" rtlCol="0">
            <a:spAutoFit/>
          </a:bodyPr>
          <a:lstStyle/>
          <a:p>
            <a:r>
              <a:rPr lang="mk-MK" sz="3200" b="1" dirty="0" smtClean="0">
                <a:solidFill>
                  <a:srgbClr val="C00000"/>
                </a:solidFill>
                <a:latin typeface="+mj-lt"/>
              </a:rPr>
              <a:t>2.Физикален преглед</a:t>
            </a:r>
            <a:endParaRPr lang="en-US" sz="3200" b="1" dirty="0">
              <a:solidFill>
                <a:srgbClr val="C00000"/>
              </a:solidFill>
              <a:latin typeface="+mj-lt"/>
            </a:endParaRPr>
          </a:p>
        </p:txBody>
      </p:sp>
      <p:pic>
        <p:nvPicPr>
          <p:cNvPr id="7"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8" name="Picture 7">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302155" y="5854102"/>
            <a:ext cx="889845" cy="1003898"/>
          </a:xfrm>
          <a:prstGeom prst="rect">
            <a:avLst/>
          </a:prstGeom>
          <a:ln>
            <a:noFill/>
          </a:ln>
          <a:effectLst/>
        </p:spPr>
      </p:pic>
    </p:spTree>
    <p:extLst>
      <p:ext uri="{BB962C8B-B14F-4D97-AF65-F5344CB8AC3E}">
        <p14:creationId xmlns:p14="http://schemas.microsoft.com/office/powerpoint/2010/main" val="1931386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predni vrat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163" y="1811339"/>
            <a:ext cx="8342312"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10"/>
          <p:cNvSpPr txBox="1">
            <a:spLocks noChangeArrowheads="1"/>
          </p:cNvSpPr>
          <p:nvPr/>
        </p:nvSpPr>
        <p:spPr bwMode="auto">
          <a:xfrm>
            <a:off x="1963738" y="6018213"/>
            <a:ext cx="80565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endParaRPr lang="en-GB" altLang="en-US"/>
          </a:p>
        </p:txBody>
      </p:sp>
      <p:sp>
        <p:nvSpPr>
          <p:cNvPr id="14340" name="Text Box 11"/>
          <p:cNvSpPr txBox="1">
            <a:spLocks noChangeArrowheads="1"/>
          </p:cNvSpPr>
          <p:nvPr/>
        </p:nvSpPr>
        <p:spPr bwMode="auto">
          <a:xfrm>
            <a:off x="1517105" y="6545716"/>
            <a:ext cx="77549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r>
              <a:rPr lang="en-US" altLang="en-US" sz="900" dirty="0">
                <a:latin typeface="+mn-lt"/>
              </a:rPr>
              <a:t>http://stanford25.wordpress.com/lymph-node-exam/</a:t>
            </a:r>
          </a:p>
        </p:txBody>
      </p:sp>
      <p:sp>
        <p:nvSpPr>
          <p:cNvPr id="14341" name="Rectangle 2"/>
          <p:cNvSpPr txBox="1">
            <a:spLocks noChangeArrowheads="1"/>
          </p:cNvSpPr>
          <p:nvPr/>
        </p:nvSpPr>
        <p:spPr bwMode="auto">
          <a:xfrm>
            <a:off x="2286000" y="886414"/>
            <a:ext cx="8149825" cy="77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75000"/>
              </a:spcBef>
              <a:buSzPct val="100000"/>
              <a:buChar char="•"/>
              <a:defRPr sz="2400">
                <a:solidFill>
                  <a:schemeClr val="tx1"/>
                </a:solidFill>
                <a:latin typeface="Imago" panose="02000500060000020004" pitchFamily="2" charset="0"/>
              </a:defRPr>
            </a:lvl1pPr>
            <a:lvl2pPr marL="763588" indent="-287338">
              <a:spcBef>
                <a:spcPct val="30000"/>
              </a:spcBef>
              <a:buChar char="–"/>
              <a:defRPr sz="2400">
                <a:solidFill>
                  <a:schemeClr val="tx1"/>
                </a:solidFill>
                <a:latin typeface="Imago" panose="02000500060000020004" pitchFamily="2" charset="0"/>
              </a:defRPr>
            </a:lvl2pPr>
            <a:lvl3pPr marL="1241425" indent="-287338">
              <a:spcBef>
                <a:spcPct val="20000"/>
              </a:spcBef>
              <a:buChar char="•"/>
              <a:defRPr sz="2400">
                <a:solidFill>
                  <a:schemeClr val="tx1"/>
                </a:solidFill>
                <a:latin typeface="Imago" panose="02000500060000020004" pitchFamily="2" charset="0"/>
              </a:defRPr>
            </a:lvl3pPr>
            <a:lvl4pPr marL="1719263" indent="-287338">
              <a:spcBef>
                <a:spcPct val="20000"/>
              </a:spcBef>
              <a:buChar char="–"/>
              <a:defRPr sz="2400">
                <a:solidFill>
                  <a:schemeClr val="tx1"/>
                </a:solidFill>
                <a:latin typeface="Imago" panose="02000500060000020004" pitchFamily="2" charset="0"/>
              </a:defRPr>
            </a:lvl4pPr>
            <a:lvl5pPr marL="2195513" indent="-285750">
              <a:spcBef>
                <a:spcPct val="20000"/>
              </a:spcBef>
              <a:buChar char="»"/>
              <a:defRPr sz="2400">
                <a:solidFill>
                  <a:schemeClr val="tx1"/>
                </a:solidFill>
                <a:latin typeface="Imago" panose="02000500060000020004" pitchFamily="2" charset="0"/>
              </a:defRPr>
            </a:lvl5pPr>
            <a:lvl6pPr marL="2652713" indent="-285750" eaLnBrk="0" fontAlgn="base" hangingPunct="0">
              <a:spcBef>
                <a:spcPct val="20000"/>
              </a:spcBef>
              <a:spcAft>
                <a:spcPct val="0"/>
              </a:spcAft>
              <a:buChar char="»"/>
              <a:defRPr sz="2400">
                <a:solidFill>
                  <a:schemeClr val="tx1"/>
                </a:solidFill>
                <a:latin typeface="Imago" panose="02000500060000020004" pitchFamily="2" charset="0"/>
              </a:defRPr>
            </a:lvl6pPr>
            <a:lvl7pPr marL="3109913" indent="-285750" eaLnBrk="0" fontAlgn="base" hangingPunct="0">
              <a:spcBef>
                <a:spcPct val="20000"/>
              </a:spcBef>
              <a:spcAft>
                <a:spcPct val="0"/>
              </a:spcAft>
              <a:buChar char="»"/>
              <a:defRPr sz="2400">
                <a:solidFill>
                  <a:schemeClr val="tx1"/>
                </a:solidFill>
                <a:latin typeface="Imago" panose="02000500060000020004" pitchFamily="2" charset="0"/>
              </a:defRPr>
            </a:lvl7pPr>
            <a:lvl8pPr marL="3567113" indent="-285750" eaLnBrk="0" fontAlgn="base" hangingPunct="0">
              <a:spcBef>
                <a:spcPct val="20000"/>
              </a:spcBef>
              <a:spcAft>
                <a:spcPct val="0"/>
              </a:spcAft>
              <a:buChar char="»"/>
              <a:defRPr sz="2400">
                <a:solidFill>
                  <a:schemeClr val="tx1"/>
                </a:solidFill>
                <a:latin typeface="Imago" panose="02000500060000020004" pitchFamily="2" charset="0"/>
              </a:defRPr>
            </a:lvl8pPr>
            <a:lvl9pPr marL="4024313" indent="-285750" eaLnBrk="0" fontAlgn="base" hangingPunct="0">
              <a:spcBef>
                <a:spcPct val="20000"/>
              </a:spcBef>
              <a:spcAft>
                <a:spcPct val="0"/>
              </a:spcAft>
              <a:buChar char="»"/>
              <a:defRPr sz="2400">
                <a:solidFill>
                  <a:schemeClr val="tx1"/>
                </a:solidFill>
                <a:latin typeface="Imago" panose="02000500060000020004" pitchFamily="2" charset="0"/>
              </a:defRPr>
            </a:lvl9pPr>
          </a:lstStyle>
          <a:p>
            <a:pPr>
              <a:spcBef>
                <a:spcPct val="0"/>
              </a:spcBef>
              <a:buSzTx/>
              <a:buFontTx/>
              <a:buNone/>
            </a:pPr>
            <a:r>
              <a:rPr lang="mk-MK" altLang="en-US" b="1" dirty="0">
                <a:latin typeface="+mj-lt"/>
                <a:cs typeface="Arial" panose="020B0604020202020204" pitchFamily="34" charset="0"/>
              </a:rPr>
              <a:t> </a:t>
            </a:r>
            <a:br>
              <a:rPr lang="mk-MK" altLang="en-US" b="1" dirty="0">
                <a:latin typeface="+mj-lt"/>
                <a:cs typeface="Arial" panose="020B0604020202020204" pitchFamily="34" charset="0"/>
              </a:rPr>
            </a:br>
            <a:r>
              <a:rPr lang="mk-MK" altLang="en-US" b="1" dirty="0">
                <a:latin typeface="Calibri" panose="020F0502020204030204" pitchFamily="34" charset="0"/>
                <a:cs typeface="Calibri" panose="020F0502020204030204" pitchFamily="34" charset="0"/>
              </a:rPr>
              <a:t>Палпација на предни цервикални лимфни јазли</a:t>
            </a:r>
            <a:endParaRPr lang="en-US" altLang="en-US" b="1" dirty="0">
              <a:latin typeface="Calibri" panose="020F0502020204030204" pitchFamily="34" charset="0"/>
              <a:cs typeface="Calibri" panose="020F0502020204030204" pitchFamily="34" charset="0"/>
            </a:endParaRPr>
          </a:p>
        </p:txBody>
      </p:sp>
      <p:sp>
        <p:nvSpPr>
          <p:cNvPr id="6" name="TextBox 5"/>
          <p:cNvSpPr txBox="1"/>
          <p:nvPr/>
        </p:nvSpPr>
        <p:spPr>
          <a:xfrm>
            <a:off x="470263" y="232849"/>
            <a:ext cx="6122126" cy="584775"/>
          </a:xfrm>
          <a:prstGeom prst="rect">
            <a:avLst/>
          </a:prstGeom>
          <a:noFill/>
        </p:spPr>
        <p:txBody>
          <a:bodyPr wrap="square" rtlCol="0">
            <a:spAutoFit/>
          </a:bodyPr>
          <a:lstStyle/>
          <a:p>
            <a:r>
              <a:rPr lang="mk-MK" sz="3200" b="1" dirty="0" smtClean="0">
                <a:solidFill>
                  <a:srgbClr val="C00000"/>
                </a:solidFill>
                <a:latin typeface="Calibri" panose="020F0502020204030204" pitchFamily="34" charset="0"/>
                <a:cs typeface="Calibri" panose="020F0502020204030204" pitchFamily="34" charset="0"/>
              </a:rPr>
              <a:t>2.Физикален преглед</a:t>
            </a:r>
            <a:endParaRPr lang="en-US" sz="3200" b="1" dirty="0">
              <a:solidFill>
                <a:srgbClr val="C00000"/>
              </a:solidFill>
              <a:latin typeface="Calibri" panose="020F0502020204030204" pitchFamily="34" charset="0"/>
              <a:cs typeface="Calibri" panose="020F0502020204030204" pitchFamily="34" charset="0"/>
            </a:endParaRPr>
          </a:p>
        </p:txBody>
      </p:sp>
      <p:pic>
        <p:nvPicPr>
          <p:cNvPr id="7"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8" name="Picture 7">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302155" y="5854102"/>
            <a:ext cx="889845" cy="1003898"/>
          </a:xfrm>
          <a:prstGeom prst="rect">
            <a:avLst/>
          </a:prstGeom>
          <a:ln>
            <a:noFill/>
          </a:ln>
          <a:effectLst/>
        </p:spPr>
      </p:pic>
    </p:spTree>
    <p:extLst>
      <p:ext uri="{BB962C8B-B14F-4D97-AF65-F5344CB8AC3E}">
        <p14:creationId xmlns:p14="http://schemas.microsoft.com/office/powerpoint/2010/main" val="1627443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2817724" y="6627168"/>
            <a:ext cx="6162675"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lgn="ctr">
              <a:spcBef>
                <a:spcPct val="50000"/>
              </a:spcBef>
            </a:pPr>
            <a:r>
              <a:rPr lang="de-AT" altLang="en-US" sz="900" dirty="0">
                <a:latin typeface="+mn-lt"/>
              </a:rPr>
              <a:t>http://meded.ucsd.edu/clinicalmed/head.htm</a:t>
            </a:r>
          </a:p>
        </p:txBody>
      </p:sp>
      <p:pic>
        <p:nvPicPr>
          <p:cNvPr id="15363" name="Picture 6" descr="head_lymphno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116" y="1667674"/>
            <a:ext cx="7593677"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p:cNvSpPr txBox="1">
            <a:spLocks noChangeArrowheads="1"/>
          </p:cNvSpPr>
          <p:nvPr/>
        </p:nvSpPr>
        <p:spPr bwMode="auto">
          <a:xfrm>
            <a:off x="2371320" y="734460"/>
            <a:ext cx="8174038" cy="91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75000"/>
              </a:spcBef>
              <a:buSzPct val="100000"/>
              <a:buChar char="•"/>
              <a:defRPr sz="2400">
                <a:solidFill>
                  <a:schemeClr val="tx1"/>
                </a:solidFill>
                <a:latin typeface="Imago" panose="02000500060000020004" pitchFamily="2" charset="0"/>
              </a:defRPr>
            </a:lvl1pPr>
            <a:lvl2pPr marL="763588" indent="-287338">
              <a:spcBef>
                <a:spcPct val="30000"/>
              </a:spcBef>
              <a:buChar char="–"/>
              <a:defRPr sz="2400">
                <a:solidFill>
                  <a:schemeClr val="tx1"/>
                </a:solidFill>
                <a:latin typeface="Imago" panose="02000500060000020004" pitchFamily="2" charset="0"/>
              </a:defRPr>
            </a:lvl2pPr>
            <a:lvl3pPr marL="1241425" indent="-287338">
              <a:spcBef>
                <a:spcPct val="20000"/>
              </a:spcBef>
              <a:buChar char="•"/>
              <a:defRPr sz="2400">
                <a:solidFill>
                  <a:schemeClr val="tx1"/>
                </a:solidFill>
                <a:latin typeface="Imago" panose="02000500060000020004" pitchFamily="2" charset="0"/>
              </a:defRPr>
            </a:lvl3pPr>
            <a:lvl4pPr marL="1719263" indent="-287338">
              <a:spcBef>
                <a:spcPct val="20000"/>
              </a:spcBef>
              <a:buChar char="–"/>
              <a:defRPr sz="2400">
                <a:solidFill>
                  <a:schemeClr val="tx1"/>
                </a:solidFill>
                <a:latin typeface="Imago" panose="02000500060000020004" pitchFamily="2" charset="0"/>
              </a:defRPr>
            </a:lvl4pPr>
            <a:lvl5pPr marL="2195513" indent="-285750">
              <a:spcBef>
                <a:spcPct val="20000"/>
              </a:spcBef>
              <a:buChar char="»"/>
              <a:defRPr sz="2400">
                <a:solidFill>
                  <a:schemeClr val="tx1"/>
                </a:solidFill>
                <a:latin typeface="Imago" panose="02000500060000020004" pitchFamily="2" charset="0"/>
              </a:defRPr>
            </a:lvl5pPr>
            <a:lvl6pPr marL="2652713" indent="-285750" eaLnBrk="0" fontAlgn="base" hangingPunct="0">
              <a:spcBef>
                <a:spcPct val="20000"/>
              </a:spcBef>
              <a:spcAft>
                <a:spcPct val="0"/>
              </a:spcAft>
              <a:buChar char="»"/>
              <a:defRPr sz="2400">
                <a:solidFill>
                  <a:schemeClr val="tx1"/>
                </a:solidFill>
                <a:latin typeface="Imago" panose="02000500060000020004" pitchFamily="2" charset="0"/>
              </a:defRPr>
            </a:lvl6pPr>
            <a:lvl7pPr marL="3109913" indent="-285750" eaLnBrk="0" fontAlgn="base" hangingPunct="0">
              <a:spcBef>
                <a:spcPct val="20000"/>
              </a:spcBef>
              <a:spcAft>
                <a:spcPct val="0"/>
              </a:spcAft>
              <a:buChar char="»"/>
              <a:defRPr sz="2400">
                <a:solidFill>
                  <a:schemeClr val="tx1"/>
                </a:solidFill>
                <a:latin typeface="Imago" panose="02000500060000020004" pitchFamily="2" charset="0"/>
              </a:defRPr>
            </a:lvl7pPr>
            <a:lvl8pPr marL="3567113" indent="-285750" eaLnBrk="0" fontAlgn="base" hangingPunct="0">
              <a:spcBef>
                <a:spcPct val="20000"/>
              </a:spcBef>
              <a:spcAft>
                <a:spcPct val="0"/>
              </a:spcAft>
              <a:buChar char="»"/>
              <a:defRPr sz="2400">
                <a:solidFill>
                  <a:schemeClr val="tx1"/>
                </a:solidFill>
                <a:latin typeface="Imago" panose="02000500060000020004" pitchFamily="2" charset="0"/>
              </a:defRPr>
            </a:lvl8pPr>
            <a:lvl9pPr marL="4024313" indent="-285750" eaLnBrk="0" fontAlgn="base" hangingPunct="0">
              <a:spcBef>
                <a:spcPct val="20000"/>
              </a:spcBef>
              <a:spcAft>
                <a:spcPct val="0"/>
              </a:spcAft>
              <a:buChar char="»"/>
              <a:defRPr sz="2400">
                <a:solidFill>
                  <a:schemeClr val="tx1"/>
                </a:solidFill>
                <a:latin typeface="Imago" panose="02000500060000020004" pitchFamily="2" charset="0"/>
              </a:defRPr>
            </a:lvl9pPr>
          </a:lstStyle>
          <a:p>
            <a:pPr>
              <a:spcBef>
                <a:spcPct val="0"/>
              </a:spcBef>
              <a:buSzTx/>
              <a:buFontTx/>
              <a:buNone/>
            </a:pPr>
            <a:r>
              <a:rPr lang="mk-MK" altLang="en-US" sz="2600" b="1" dirty="0">
                <a:latin typeface="+mj-lt"/>
                <a:cs typeface="Arial" panose="020B0604020202020204" pitchFamily="34" charset="0"/>
              </a:rPr>
              <a:t> </a:t>
            </a:r>
            <a:br>
              <a:rPr lang="mk-MK" altLang="en-US" sz="2600" b="1" dirty="0">
                <a:latin typeface="+mj-lt"/>
                <a:cs typeface="Arial" panose="020B0604020202020204" pitchFamily="34" charset="0"/>
              </a:rPr>
            </a:br>
            <a:r>
              <a:rPr lang="mk-MK" altLang="en-US" b="1" dirty="0">
                <a:latin typeface="Calibri" panose="020F0502020204030204" pitchFamily="34" charset="0"/>
                <a:cs typeface="Calibri" panose="020F0502020204030204" pitchFamily="34" charset="0"/>
              </a:rPr>
              <a:t>Палпација на задни цервикални лимфни јазли</a:t>
            </a:r>
            <a:endParaRPr lang="en-US" altLang="en-US" b="1" dirty="0">
              <a:latin typeface="Calibri" panose="020F0502020204030204" pitchFamily="34" charset="0"/>
              <a:cs typeface="Calibri" panose="020F0502020204030204" pitchFamily="34" charset="0"/>
            </a:endParaRPr>
          </a:p>
        </p:txBody>
      </p:sp>
      <p:sp>
        <p:nvSpPr>
          <p:cNvPr id="5" name="TextBox 4"/>
          <p:cNvSpPr txBox="1"/>
          <p:nvPr/>
        </p:nvSpPr>
        <p:spPr>
          <a:xfrm>
            <a:off x="470263" y="232849"/>
            <a:ext cx="6122126" cy="584775"/>
          </a:xfrm>
          <a:prstGeom prst="rect">
            <a:avLst/>
          </a:prstGeom>
          <a:noFill/>
        </p:spPr>
        <p:txBody>
          <a:bodyPr wrap="square" rtlCol="0">
            <a:spAutoFit/>
          </a:bodyPr>
          <a:lstStyle/>
          <a:p>
            <a:r>
              <a:rPr lang="mk-MK" sz="3200" b="1" dirty="0" smtClean="0">
                <a:solidFill>
                  <a:srgbClr val="C00000"/>
                </a:solidFill>
                <a:latin typeface="Calibri" panose="020F0502020204030204" pitchFamily="34" charset="0"/>
                <a:cs typeface="Calibri" panose="020F0502020204030204" pitchFamily="34" charset="0"/>
              </a:rPr>
              <a:t>2.Физикален преглед</a:t>
            </a:r>
            <a:endParaRPr lang="en-US" sz="3200" b="1" dirty="0">
              <a:solidFill>
                <a:srgbClr val="C00000"/>
              </a:solidFill>
              <a:latin typeface="Calibri" panose="020F0502020204030204" pitchFamily="34" charset="0"/>
              <a:cs typeface="Calibri" panose="020F0502020204030204" pitchFamily="34" charset="0"/>
            </a:endParaRPr>
          </a:p>
        </p:txBody>
      </p:sp>
      <p:pic>
        <p:nvPicPr>
          <p:cNvPr id="6"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7" name="Picture 6">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302155" y="5854102"/>
            <a:ext cx="889845" cy="1003898"/>
          </a:xfrm>
          <a:prstGeom prst="rect">
            <a:avLst/>
          </a:prstGeom>
          <a:ln>
            <a:noFill/>
          </a:ln>
          <a:effectLst/>
        </p:spPr>
      </p:pic>
    </p:spTree>
    <p:extLst>
      <p:ext uri="{BB962C8B-B14F-4D97-AF65-F5344CB8AC3E}">
        <p14:creationId xmlns:p14="http://schemas.microsoft.com/office/powerpoint/2010/main" val="229454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submandibular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1801813"/>
            <a:ext cx="8343900"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10"/>
          <p:cNvSpPr txBox="1">
            <a:spLocks noChangeArrowheads="1"/>
          </p:cNvSpPr>
          <p:nvPr/>
        </p:nvSpPr>
        <p:spPr bwMode="auto">
          <a:xfrm>
            <a:off x="1760946" y="6602222"/>
            <a:ext cx="77549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r>
              <a:rPr lang="en-US" altLang="en-US" sz="900" dirty="0">
                <a:latin typeface="+mn-lt"/>
              </a:rPr>
              <a:t>http://stanford25.wordpress.com/lymph-node-exam/</a:t>
            </a:r>
          </a:p>
        </p:txBody>
      </p:sp>
      <p:sp>
        <p:nvSpPr>
          <p:cNvPr id="16388" name="Rectangle 2"/>
          <p:cNvSpPr txBox="1">
            <a:spLocks noChangeArrowheads="1"/>
          </p:cNvSpPr>
          <p:nvPr/>
        </p:nvSpPr>
        <p:spPr bwMode="auto">
          <a:xfrm>
            <a:off x="2670984" y="692117"/>
            <a:ext cx="8175625" cy="91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75000"/>
              </a:spcBef>
              <a:buSzPct val="100000"/>
              <a:buChar char="•"/>
              <a:defRPr sz="2400">
                <a:solidFill>
                  <a:schemeClr val="tx1"/>
                </a:solidFill>
                <a:latin typeface="Imago" panose="02000500060000020004" pitchFamily="2" charset="0"/>
              </a:defRPr>
            </a:lvl1pPr>
            <a:lvl2pPr marL="763588" indent="-287338">
              <a:spcBef>
                <a:spcPct val="30000"/>
              </a:spcBef>
              <a:buChar char="–"/>
              <a:defRPr sz="2400">
                <a:solidFill>
                  <a:schemeClr val="tx1"/>
                </a:solidFill>
                <a:latin typeface="Imago" panose="02000500060000020004" pitchFamily="2" charset="0"/>
              </a:defRPr>
            </a:lvl2pPr>
            <a:lvl3pPr marL="1241425" indent="-287338">
              <a:spcBef>
                <a:spcPct val="20000"/>
              </a:spcBef>
              <a:buChar char="•"/>
              <a:defRPr sz="2400">
                <a:solidFill>
                  <a:schemeClr val="tx1"/>
                </a:solidFill>
                <a:latin typeface="Imago" panose="02000500060000020004" pitchFamily="2" charset="0"/>
              </a:defRPr>
            </a:lvl3pPr>
            <a:lvl4pPr marL="1719263" indent="-287338">
              <a:spcBef>
                <a:spcPct val="20000"/>
              </a:spcBef>
              <a:buChar char="–"/>
              <a:defRPr sz="2400">
                <a:solidFill>
                  <a:schemeClr val="tx1"/>
                </a:solidFill>
                <a:latin typeface="Imago" panose="02000500060000020004" pitchFamily="2" charset="0"/>
              </a:defRPr>
            </a:lvl4pPr>
            <a:lvl5pPr marL="2195513" indent="-285750">
              <a:spcBef>
                <a:spcPct val="20000"/>
              </a:spcBef>
              <a:buChar char="»"/>
              <a:defRPr sz="2400">
                <a:solidFill>
                  <a:schemeClr val="tx1"/>
                </a:solidFill>
                <a:latin typeface="Imago" panose="02000500060000020004" pitchFamily="2" charset="0"/>
              </a:defRPr>
            </a:lvl5pPr>
            <a:lvl6pPr marL="2652713" indent="-285750" eaLnBrk="0" fontAlgn="base" hangingPunct="0">
              <a:spcBef>
                <a:spcPct val="20000"/>
              </a:spcBef>
              <a:spcAft>
                <a:spcPct val="0"/>
              </a:spcAft>
              <a:buChar char="»"/>
              <a:defRPr sz="2400">
                <a:solidFill>
                  <a:schemeClr val="tx1"/>
                </a:solidFill>
                <a:latin typeface="Imago" panose="02000500060000020004" pitchFamily="2" charset="0"/>
              </a:defRPr>
            </a:lvl6pPr>
            <a:lvl7pPr marL="3109913" indent="-285750" eaLnBrk="0" fontAlgn="base" hangingPunct="0">
              <a:spcBef>
                <a:spcPct val="20000"/>
              </a:spcBef>
              <a:spcAft>
                <a:spcPct val="0"/>
              </a:spcAft>
              <a:buChar char="»"/>
              <a:defRPr sz="2400">
                <a:solidFill>
                  <a:schemeClr val="tx1"/>
                </a:solidFill>
                <a:latin typeface="Imago" panose="02000500060000020004" pitchFamily="2" charset="0"/>
              </a:defRPr>
            </a:lvl7pPr>
            <a:lvl8pPr marL="3567113" indent="-285750" eaLnBrk="0" fontAlgn="base" hangingPunct="0">
              <a:spcBef>
                <a:spcPct val="20000"/>
              </a:spcBef>
              <a:spcAft>
                <a:spcPct val="0"/>
              </a:spcAft>
              <a:buChar char="»"/>
              <a:defRPr sz="2400">
                <a:solidFill>
                  <a:schemeClr val="tx1"/>
                </a:solidFill>
                <a:latin typeface="Imago" panose="02000500060000020004" pitchFamily="2" charset="0"/>
              </a:defRPr>
            </a:lvl8pPr>
            <a:lvl9pPr marL="4024313" indent="-285750" eaLnBrk="0" fontAlgn="base" hangingPunct="0">
              <a:spcBef>
                <a:spcPct val="20000"/>
              </a:spcBef>
              <a:spcAft>
                <a:spcPct val="0"/>
              </a:spcAft>
              <a:buChar char="»"/>
              <a:defRPr sz="2400">
                <a:solidFill>
                  <a:schemeClr val="tx1"/>
                </a:solidFill>
                <a:latin typeface="Imago" panose="02000500060000020004" pitchFamily="2" charset="0"/>
              </a:defRPr>
            </a:lvl9pPr>
          </a:lstStyle>
          <a:p>
            <a:pPr>
              <a:spcBef>
                <a:spcPct val="0"/>
              </a:spcBef>
              <a:buSzTx/>
              <a:buFontTx/>
              <a:buNone/>
            </a:pPr>
            <a:r>
              <a:rPr lang="mk-MK" altLang="en-US" sz="2600" b="1" dirty="0">
                <a:latin typeface="+mj-lt"/>
                <a:cs typeface="Arial" panose="020B0604020202020204" pitchFamily="34" charset="0"/>
              </a:rPr>
              <a:t> </a:t>
            </a:r>
            <a:br>
              <a:rPr lang="mk-MK" altLang="en-US" sz="2600" b="1" dirty="0">
                <a:latin typeface="+mj-lt"/>
                <a:cs typeface="Arial" panose="020B0604020202020204" pitchFamily="34" charset="0"/>
              </a:rPr>
            </a:br>
            <a:r>
              <a:rPr lang="mk-MK" altLang="en-US" b="1" dirty="0">
                <a:latin typeface="Calibri" panose="020F0502020204030204" pitchFamily="34" charset="0"/>
                <a:cs typeface="Calibri" panose="020F0502020204030204" pitchFamily="34" charset="0"/>
              </a:rPr>
              <a:t>Палпација на субмандибуларни  лимфни јазли</a:t>
            </a:r>
            <a:endParaRPr lang="en-US" altLang="en-US" b="1" dirty="0">
              <a:latin typeface="Calibri" panose="020F0502020204030204" pitchFamily="34" charset="0"/>
              <a:cs typeface="Calibri" panose="020F0502020204030204" pitchFamily="34" charset="0"/>
            </a:endParaRPr>
          </a:p>
        </p:txBody>
      </p:sp>
      <p:sp>
        <p:nvSpPr>
          <p:cNvPr id="5" name="TextBox 4"/>
          <p:cNvSpPr txBox="1"/>
          <p:nvPr/>
        </p:nvSpPr>
        <p:spPr>
          <a:xfrm>
            <a:off x="470263" y="232849"/>
            <a:ext cx="6122126" cy="584775"/>
          </a:xfrm>
          <a:prstGeom prst="rect">
            <a:avLst/>
          </a:prstGeom>
          <a:noFill/>
        </p:spPr>
        <p:txBody>
          <a:bodyPr wrap="square" rtlCol="0">
            <a:spAutoFit/>
          </a:bodyPr>
          <a:lstStyle/>
          <a:p>
            <a:r>
              <a:rPr lang="mk-MK" sz="3200" b="1" dirty="0" smtClean="0">
                <a:solidFill>
                  <a:srgbClr val="C00000"/>
                </a:solidFill>
                <a:latin typeface="Calibri" panose="020F0502020204030204" pitchFamily="34" charset="0"/>
                <a:cs typeface="Calibri" panose="020F0502020204030204" pitchFamily="34" charset="0"/>
              </a:rPr>
              <a:t>2.Физикален преглед</a:t>
            </a:r>
            <a:endParaRPr lang="en-US" sz="3200" b="1" dirty="0">
              <a:solidFill>
                <a:srgbClr val="C00000"/>
              </a:solidFill>
              <a:latin typeface="Calibri" panose="020F0502020204030204" pitchFamily="34" charset="0"/>
              <a:cs typeface="Calibri" panose="020F0502020204030204" pitchFamily="34" charset="0"/>
            </a:endParaRPr>
          </a:p>
        </p:txBody>
      </p:sp>
      <p:pic>
        <p:nvPicPr>
          <p:cNvPr id="6"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7" name="Picture 6">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290086" y="5854102"/>
            <a:ext cx="889845" cy="1003898"/>
          </a:xfrm>
          <a:prstGeom prst="rect">
            <a:avLst/>
          </a:prstGeom>
          <a:ln>
            <a:noFill/>
          </a:ln>
          <a:effectLst/>
        </p:spPr>
      </p:pic>
    </p:spTree>
    <p:extLst>
      <p:ext uri="{BB962C8B-B14F-4D97-AF65-F5344CB8AC3E}">
        <p14:creationId xmlns:p14="http://schemas.microsoft.com/office/powerpoint/2010/main" val="2435793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fig1-8.jpg (17547 bytes)">
            <a:hlinkClick r:id="rId2"/>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2510445" y="1665743"/>
            <a:ext cx="6517178" cy="457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2782889" y="6558189"/>
            <a:ext cx="6162675"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lgn="ctr">
              <a:spcBef>
                <a:spcPct val="50000"/>
              </a:spcBef>
            </a:pPr>
            <a:r>
              <a:rPr lang="de-AT" altLang="en-US" sz="900" dirty="0">
                <a:latin typeface="+mn-lt"/>
                <a:cs typeface="Arial" panose="020B0604020202020204" pitchFamily="34" charset="0"/>
              </a:rPr>
              <a:t>http://medicine.ucsd.edu/clinicalmed/head.htm</a:t>
            </a:r>
          </a:p>
        </p:txBody>
      </p:sp>
      <p:sp>
        <p:nvSpPr>
          <p:cNvPr id="17412" name="Rectangle 2"/>
          <p:cNvSpPr txBox="1">
            <a:spLocks noChangeArrowheads="1"/>
          </p:cNvSpPr>
          <p:nvPr/>
        </p:nvSpPr>
        <p:spPr bwMode="auto">
          <a:xfrm>
            <a:off x="2648923" y="614259"/>
            <a:ext cx="7886932" cy="529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75000"/>
              </a:spcBef>
              <a:buSzPct val="100000"/>
              <a:buChar char="•"/>
              <a:defRPr sz="2400">
                <a:solidFill>
                  <a:schemeClr val="tx1"/>
                </a:solidFill>
                <a:latin typeface="Imago" panose="02000500060000020004" pitchFamily="2" charset="0"/>
              </a:defRPr>
            </a:lvl1pPr>
            <a:lvl2pPr marL="763588" indent="-287338">
              <a:spcBef>
                <a:spcPct val="30000"/>
              </a:spcBef>
              <a:buChar char="–"/>
              <a:defRPr sz="2400">
                <a:solidFill>
                  <a:schemeClr val="tx1"/>
                </a:solidFill>
                <a:latin typeface="Imago" panose="02000500060000020004" pitchFamily="2" charset="0"/>
              </a:defRPr>
            </a:lvl2pPr>
            <a:lvl3pPr marL="1241425" indent="-287338">
              <a:spcBef>
                <a:spcPct val="20000"/>
              </a:spcBef>
              <a:buChar char="•"/>
              <a:defRPr sz="2400">
                <a:solidFill>
                  <a:schemeClr val="tx1"/>
                </a:solidFill>
                <a:latin typeface="Imago" panose="02000500060000020004" pitchFamily="2" charset="0"/>
              </a:defRPr>
            </a:lvl3pPr>
            <a:lvl4pPr marL="1719263" indent="-287338">
              <a:spcBef>
                <a:spcPct val="20000"/>
              </a:spcBef>
              <a:buChar char="–"/>
              <a:defRPr sz="2400">
                <a:solidFill>
                  <a:schemeClr val="tx1"/>
                </a:solidFill>
                <a:latin typeface="Imago" panose="02000500060000020004" pitchFamily="2" charset="0"/>
              </a:defRPr>
            </a:lvl4pPr>
            <a:lvl5pPr marL="2195513" indent="-285750">
              <a:spcBef>
                <a:spcPct val="20000"/>
              </a:spcBef>
              <a:buChar char="»"/>
              <a:defRPr sz="2400">
                <a:solidFill>
                  <a:schemeClr val="tx1"/>
                </a:solidFill>
                <a:latin typeface="Imago" panose="02000500060000020004" pitchFamily="2" charset="0"/>
              </a:defRPr>
            </a:lvl5pPr>
            <a:lvl6pPr marL="2652713" indent="-285750" eaLnBrk="0" fontAlgn="base" hangingPunct="0">
              <a:spcBef>
                <a:spcPct val="20000"/>
              </a:spcBef>
              <a:spcAft>
                <a:spcPct val="0"/>
              </a:spcAft>
              <a:buChar char="»"/>
              <a:defRPr sz="2400">
                <a:solidFill>
                  <a:schemeClr val="tx1"/>
                </a:solidFill>
                <a:latin typeface="Imago" panose="02000500060000020004" pitchFamily="2" charset="0"/>
              </a:defRPr>
            </a:lvl6pPr>
            <a:lvl7pPr marL="3109913" indent="-285750" eaLnBrk="0" fontAlgn="base" hangingPunct="0">
              <a:spcBef>
                <a:spcPct val="20000"/>
              </a:spcBef>
              <a:spcAft>
                <a:spcPct val="0"/>
              </a:spcAft>
              <a:buChar char="»"/>
              <a:defRPr sz="2400">
                <a:solidFill>
                  <a:schemeClr val="tx1"/>
                </a:solidFill>
                <a:latin typeface="Imago" panose="02000500060000020004" pitchFamily="2" charset="0"/>
              </a:defRPr>
            </a:lvl7pPr>
            <a:lvl8pPr marL="3567113" indent="-285750" eaLnBrk="0" fontAlgn="base" hangingPunct="0">
              <a:spcBef>
                <a:spcPct val="20000"/>
              </a:spcBef>
              <a:spcAft>
                <a:spcPct val="0"/>
              </a:spcAft>
              <a:buChar char="»"/>
              <a:defRPr sz="2400">
                <a:solidFill>
                  <a:schemeClr val="tx1"/>
                </a:solidFill>
                <a:latin typeface="Imago" panose="02000500060000020004" pitchFamily="2" charset="0"/>
              </a:defRPr>
            </a:lvl8pPr>
            <a:lvl9pPr marL="4024313" indent="-285750" eaLnBrk="0" fontAlgn="base" hangingPunct="0">
              <a:spcBef>
                <a:spcPct val="20000"/>
              </a:spcBef>
              <a:spcAft>
                <a:spcPct val="0"/>
              </a:spcAft>
              <a:buChar char="»"/>
              <a:defRPr sz="2400">
                <a:solidFill>
                  <a:schemeClr val="tx1"/>
                </a:solidFill>
                <a:latin typeface="Imago" panose="02000500060000020004" pitchFamily="2" charset="0"/>
              </a:defRPr>
            </a:lvl9pPr>
          </a:lstStyle>
          <a:p>
            <a:pPr>
              <a:spcBef>
                <a:spcPct val="0"/>
              </a:spcBef>
              <a:buSzTx/>
              <a:buFontTx/>
              <a:buNone/>
            </a:pPr>
            <a:r>
              <a:rPr lang="mk-MK" altLang="en-US" sz="2600" b="1" dirty="0">
                <a:latin typeface="+mj-lt"/>
                <a:cs typeface="Arial" panose="020B0604020202020204" pitchFamily="34" charset="0"/>
              </a:rPr>
              <a:t> </a:t>
            </a:r>
            <a:br>
              <a:rPr lang="mk-MK" altLang="en-US" sz="2600" b="1" dirty="0">
                <a:latin typeface="+mj-lt"/>
                <a:cs typeface="Arial" panose="020B0604020202020204" pitchFamily="34" charset="0"/>
              </a:rPr>
            </a:br>
            <a:r>
              <a:rPr lang="mk-MK" altLang="en-US" sz="2600" b="1" dirty="0">
                <a:latin typeface="Calibri" panose="020F0502020204030204" pitchFamily="34" charset="0"/>
                <a:cs typeface="Calibri" panose="020F0502020204030204" pitchFamily="34" charset="0"/>
              </a:rPr>
              <a:t>Палпација на субментални  лимфни јазли</a:t>
            </a:r>
            <a:endParaRPr lang="en-US" altLang="en-US" sz="2600" b="1" dirty="0">
              <a:latin typeface="Calibri" panose="020F0502020204030204" pitchFamily="34" charset="0"/>
              <a:cs typeface="Calibri" panose="020F0502020204030204" pitchFamily="34" charset="0"/>
            </a:endParaRPr>
          </a:p>
        </p:txBody>
      </p:sp>
      <p:sp>
        <p:nvSpPr>
          <p:cNvPr id="5" name="TextBox 4"/>
          <p:cNvSpPr txBox="1"/>
          <p:nvPr/>
        </p:nvSpPr>
        <p:spPr>
          <a:xfrm>
            <a:off x="470263" y="232849"/>
            <a:ext cx="6122126" cy="584775"/>
          </a:xfrm>
          <a:prstGeom prst="rect">
            <a:avLst/>
          </a:prstGeom>
          <a:noFill/>
        </p:spPr>
        <p:txBody>
          <a:bodyPr wrap="square" rtlCol="0">
            <a:spAutoFit/>
          </a:bodyPr>
          <a:lstStyle/>
          <a:p>
            <a:r>
              <a:rPr lang="mk-MK" sz="3200" b="1" dirty="0" smtClean="0">
                <a:solidFill>
                  <a:srgbClr val="C00000"/>
                </a:solidFill>
                <a:latin typeface="Calibri" panose="020F0502020204030204" pitchFamily="34" charset="0"/>
                <a:cs typeface="Calibri" panose="020F0502020204030204" pitchFamily="34" charset="0"/>
              </a:rPr>
              <a:t>2.Физикален преглед</a:t>
            </a:r>
            <a:endParaRPr lang="en-US" sz="3200" b="1" dirty="0">
              <a:solidFill>
                <a:srgbClr val="C00000"/>
              </a:solidFill>
              <a:latin typeface="Calibri" panose="020F0502020204030204" pitchFamily="34" charset="0"/>
              <a:cs typeface="Calibri" panose="020F0502020204030204" pitchFamily="34" charset="0"/>
            </a:endParaRPr>
          </a:p>
        </p:txBody>
      </p:sp>
      <p:pic>
        <p:nvPicPr>
          <p:cNvPr id="6" name="Google Shape;285;p4"/>
          <p:cNvPicPr preferRelativeResize="0"/>
          <p:nvPr/>
        </p:nvPicPr>
        <p:blipFill rotWithShape="1">
          <a:blip r:embed="rId4">
            <a:alphaModFix/>
          </a:blip>
          <a:srcRect/>
          <a:stretch/>
        </p:blipFill>
        <p:spPr>
          <a:xfrm>
            <a:off x="11290086" y="-1142"/>
            <a:ext cx="901914" cy="869060"/>
          </a:xfrm>
          <a:prstGeom prst="rect">
            <a:avLst/>
          </a:prstGeom>
          <a:noFill/>
          <a:ln>
            <a:noFill/>
          </a:ln>
        </p:spPr>
      </p:pic>
      <p:pic>
        <p:nvPicPr>
          <p:cNvPr id="7" name="Picture 6">
            <a:extLst>
              <a:ext uri="{FF2B5EF4-FFF2-40B4-BE49-F238E27FC236}">
                <a16:creationId xmlns:a16="http://schemas.microsoft.com/office/drawing/2014/main" id="{9E6CDAD0-407A-F04C-9B03-27D849D39C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741" t="6667" r="2463" b="61653"/>
          <a:stretch/>
        </p:blipFill>
        <p:spPr>
          <a:xfrm>
            <a:off x="11290086" y="5854102"/>
            <a:ext cx="889845" cy="1003898"/>
          </a:xfrm>
          <a:prstGeom prst="rect">
            <a:avLst/>
          </a:prstGeom>
          <a:ln>
            <a:noFill/>
          </a:ln>
          <a:effectLst/>
        </p:spPr>
      </p:pic>
    </p:spTree>
    <p:extLst>
      <p:ext uri="{BB962C8B-B14F-4D97-AF65-F5344CB8AC3E}">
        <p14:creationId xmlns:p14="http://schemas.microsoft.com/office/powerpoint/2010/main" val="3151458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supraklavikularni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225" y="1803400"/>
            <a:ext cx="8345488"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10"/>
          <p:cNvSpPr txBox="1">
            <a:spLocks noChangeArrowheads="1"/>
          </p:cNvSpPr>
          <p:nvPr/>
        </p:nvSpPr>
        <p:spPr bwMode="auto">
          <a:xfrm>
            <a:off x="1927225" y="6512107"/>
            <a:ext cx="77549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r>
              <a:rPr lang="en-US" altLang="en-US" sz="900" dirty="0">
                <a:latin typeface="+mn-lt"/>
              </a:rPr>
              <a:t>http://stanford25.wordpress.com/lymph-node-exam/</a:t>
            </a:r>
          </a:p>
        </p:txBody>
      </p:sp>
      <p:sp>
        <p:nvSpPr>
          <p:cNvPr id="18436" name="Rectangle 2"/>
          <p:cNvSpPr txBox="1">
            <a:spLocks noChangeArrowheads="1"/>
          </p:cNvSpPr>
          <p:nvPr/>
        </p:nvSpPr>
        <p:spPr bwMode="auto">
          <a:xfrm>
            <a:off x="2411961" y="772137"/>
            <a:ext cx="8174038" cy="91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75000"/>
              </a:spcBef>
              <a:buSzPct val="100000"/>
              <a:buChar char="•"/>
              <a:defRPr sz="2400">
                <a:solidFill>
                  <a:schemeClr val="tx1"/>
                </a:solidFill>
                <a:latin typeface="Imago" panose="02000500060000020004" pitchFamily="2" charset="0"/>
              </a:defRPr>
            </a:lvl1pPr>
            <a:lvl2pPr marL="763588" indent="-287338">
              <a:spcBef>
                <a:spcPct val="30000"/>
              </a:spcBef>
              <a:buChar char="–"/>
              <a:defRPr sz="2400">
                <a:solidFill>
                  <a:schemeClr val="tx1"/>
                </a:solidFill>
                <a:latin typeface="Imago" panose="02000500060000020004" pitchFamily="2" charset="0"/>
              </a:defRPr>
            </a:lvl2pPr>
            <a:lvl3pPr marL="1241425" indent="-287338">
              <a:spcBef>
                <a:spcPct val="20000"/>
              </a:spcBef>
              <a:buChar char="•"/>
              <a:defRPr sz="2400">
                <a:solidFill>
                  <a:schemeClr val="tx1"/>
                </a:solidFill>
                <a:latin typeface="Imago" panose="02000500060000020004" pitchFamily="2" charset="0"/>
              </a:defRPr>
            </a:lvl3pPr>
            <a:lvl4pPr marL="1719263" indent="-287338">
              <a:spcBef>
                <a:spcPct val="20000"/>
              </a:spcBef>
              <a:buChar char="–"/>
              <a:defRPr sz="2400">
                <a:solidFill>
                  <a:schemeClr val="tx1"/>
                </a:solidFill>
                <a:latin typeface="Imago" panose="02000500060000020004" pitchFamily="2" charset="0"/>
              </a:defRPr>
            </a:lvl4pPr>
            <a:lvl5pPr marL="2195513" indent="-285750">
              <a:spcBef>
                <a:spcPct val="20000"/>
              </a:spcBef>
              <a:buChar char="»"/>
              <a:defRPr sz="2400">
                <a:solidFill>
                  <a:schemeClr val="tx1"/>
                </a:solidFill>
                <a:latin typeface="Imago" panose="02000500060000020004" pitchFamily="2" charset="0"/>
              </a:defRPr>
            </a:lvl5pPr>
            <a:lvl6pPr marL="2652713" indent="-285750" eaLnBrk="0" fontAlgn="base" hangingPunct="0">
              <a:spcBef>
                <a:spcPct val="20000"/>
              </a:spcBef>
              <a:spcAft>
                <a:spcPct val="0"/>
              </a:spcAft>
              <a:buChar char="»"/>
              <a:defRPr sz="2400">
                <a:solidFill>
                  <a:schemeClr val="tx1"/>
                </a:solidFill>
                <a:latin typeface="Imago" panose="02000500060000020004" pitchFamily="2" charset="0"/>
              </a:defRPr>
            </a:lvl6pPr>
            <a:lvl7pPr marL="3109913" indent="-285750" eaLnBrk="0" fontAlgn="base" hangingPunct="0">
              <a:spcBef>
                <a:spcPct val="20000"/>
              </a:spcBef>
              <a:spcAft>
                <a:spcPct val="0"/>
              </a:spcAft>
              <a:buChar char="»"/>
              <a:defRPr sz="2400">
                <a:solidFill>
                  <a:schemeClr val="tx1"/>
                </a:solidFill>
                <a:latin typeface="Imago" panose="02000500060000020004" pitchFamily="2" charset="0"/>
              </a:defRPr>
            </a:lvl7pPr>
            <a:lvl8pPr marL="3567113" indent="-285750" eaLnBrk="0" fontAlgn="base" hangingPunct="0">
              <a:spcBef>
                <a:spcPct val="20000"/>
              </a:spcBef>
              <a:spcAft>
                <a:spcPct val="0"/>
              </a:spcAft>
              <a:buChar char="»"/>
              <a:defRPr sz="2400">
                <a:solidFill>
                  <a:schemeClr val="tx1"/>
                </a:solidFill>
                <a:latin typeface="Imago" panose="02000500060000020004" pitchFamily="2" charset="0"/>
              </a:defRPr>
            </a:lvl8pPr>
            <a:lvl9pPr marL="4024313" indent="-285750" eaLnBrk="0" fontAlgn="base" hangingPunct="0">
              <a:spcBef>
                <a:spcPct val="20000"/>
              </a:spcBef>
              <a:spcAft>
                <a:spcPct val="0"/>
              </a:spcAft>
              <a:buChar char="»"/>
              <a:defRPr sz="2400">
                <a:solidFill>
                  <a:schemeClr val="tx1"/>
                </a:solidFill>
                <a:latin typeface="Imago" panose="02000500060000020004" pitchFamily="2" charset="0"/>
              </a:defRPr>
            </a:lvl9pPr>
          </a:lstStyle>
          <a:p>
            <a:pPr>
              <a:spcBef>
                <a:spcPct val="0"/>
              </a:spcBef>
              <a:buSzTx/>
              <a:buFontTx/>
              <a:buNone/>
            </a:pPr>
            <a:r>
              <a:rPr lang="mk-MK" altLang="en-US" sz="2600" b="1" dirty="0">
                <a:latin typeface="+mj-lt"/>
                <a:cs typeface="Arial" panose="020B0604020202020204" pitchFamily="34" charset="0"/>
              </a:rPr>
              <a:t> </a:t>
            </a:r>
            <a:br>
              <a:rPr lang="mk-MK" altLang="en-US" sz="2600" b="1" dirty="0">
                <a:latin typeface="+mj-lt"/>
                <a:cs typeface="Arial" panose="020B0604020202020204" pitchFamily="34" charset="0"/>
              </a:rPr>
            </a:br>
            <a:r>
              <a:rPr lang="mk-MK" altLang="en-US" b="1" dirty="0">
                <a:latin typeface="Calibri" panose="020F0502020204030204" pitchFamily="34" charset="0"/>
                <a:cs typeface="Calibri" panose="020F0502020204030204" pitchFamily="34" charset="0"/>
              </a:rPr>
              <a:t>Палпација на супраклавикуларни лимфни јазли</a:t>
            </a:r>
            <a:endParaRPr lang="en-US" altLang="en-US" b="1" dirty="0">
              <a:latin typeface="Calibri" panose="020F0502020204030204" pitchFamily="34" charset="0"/>
              <a:cs typeface="Calibri" panose="020F0502020204030204" pitchFamily="34" charset="0"/>
            </a:endParaRPr>
          </a:p>
        </p:txBody>
      </p:sp>
      <p:sp>
        <p:nvSpPr>
          <p:cNvPr id="6" name="TextBox 5"/>
          <p:cNvSpPr txBox="1"/>
          <p:nvPr/>
        </p:nvSpPr>
        <p:spPr>
          <a:xfrm>
            <a:off x="470263" y="232849"/>
            <a:ext cx="6122126" cy="584775"/>
          </a:xfrm>
          <a:prstGeom prst="rect">
            <a:avLst/>
          </a:prstGeom>
          <a:noFill/>
        </p:spPr>
        <p:txBody>
          <a:bodyPr wrap="square" rtlCol="0">
            <a:spAutoFit/>
          </a:bodyPr>
          <a:lstStyle/>
          <a:p>
            <a:r>
              <a:rPr lang="mk-MK" sz="3200" b="1" dirty="0" smtClean="0">
                <a:solidFill>
                  <a:srgbClr val="C00000"/>
                </a:solidFill>
                <a:latin typeface="Calibri" panose="020F0502020204030204" pitchFamily="34" charset="0"/>
                <a:cs typeface="Calibri" panose="020F0502020204030204" pitchFamily="34" charset="0"/>
              </a:rPr>
              <a:t>2.Физикален преглед</a:t>
            </a:r>
            <a:endParaRPr lang="en-US" sz="3200" b="1" dirty="0">
              <a:solidFill>
                <a:srgbClr val="C00000"/>
              </a:solidFill>
              <a:latin typeface="Calibri" panose="020F0502020204030204" pitchFamily="34" charset="0"/>
              <a:cs typeface="Calibri" panose="020F0502020204030204" pitchFamily="34" charset="0"/>
            </a:endParaRPr>
          </a:p>
        </p:txBody>
      </p:sp>
      <p:pic>
        <p:nvPicPr>
          <p:cNvPr id="7"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8" name="Picture 7">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302155" y="5854102"/>
            <a:ext cx="889845" cy="1003898"/>
          </a:xfrm>
          <a:prstGeom prst="rect">
            <a:avLst/>
          </a:prstGeom>
          <a:ln>
            <a:noFill/>
          </a:ln>
          <a:effectLst/>
        </p:spPr>
      </p:pic>
    </p:spTree>
    <p:extLst>
      <p:ext uri="{BB962C8B-B14F-4D97-AF65-F5344CB8AC3E}">
        <p14:creationId xmlns:p14="http://schemas.microsoft.com/office/powerpoint/2010/main" val="2108592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7"/>
          <p:cNvSpPr txBox="1">
            <a:spLocks noGrp="1"/>
          </p:cNvSpPr>
          <p:nvPr>
            <p:ph type="title"/>
          </p:nvPr>
        </p:nvSpPr>
        <p:spPr>
          <a:xfrm>
            <a:off x="944880" y="588285"/>
            <a:ext cx="10625683" cy="547095"/>
          </a:xfrm>
          <a:prstGeom prst="rect">
            <a:avLst/>
          </a:prstGeom>
          <a:noFill/>
          <a:ln>
            <a:noFill/>
          </a:ln>
        </p:spPr>
        <p:txBody>
          <a:bodyPr spcFirstLastPara="1" vert="horz" wrap="square" lIns="0" tIns="0" rIns="0" bIns="0" rtlCol="0" anchor="ctr" anchorCtr="0">
            <a:noAutofit/>
          </a:bodyPr>
          <a:lstStyle/>
          <a:p>
            <a:pPr>
              <a:buSzPts val="2400"/>
            </a:pPr>
            <a:r>
              <a:rPr lang="en-US" dirty="0" err="1">
                <a:latin typeface="Calibri" panose="020F0502020204030204" pitchFamily="34" charset="0"/>
                <a:cs typeface="Calibri" panose="020F0502020204030204" pitchFamily="34" charset="0"/>
              </a:rPr>
              <a:t>Општи</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информации</a:t>
            </a:r>
            <a:r>
              <a:rPr lang="en-US" dirty="0"/>
              <a:t/>
            </a:r>
            <a:br>
              <a:rPr lang="en-US" dirty="0"/>
            </a:br>
            <a:endParaRPr dirty="0"/>
          </a:p>
        </p:txBody>
      </p:sp>
      <p:sp>
        <p:nvSpPr>
          <p:cNvPr id="187" name="Google Shape;187;p7"/>
          <p:cNvSpPr txBox="1">
            <a:spLocks noGrp="1"/>
          </p:cNvSpPr>
          <p:nvPr>
            <p:ph type="body" idx="1"/>
          </p:nvPr>
        </p:nvSpPr>
        <p:spPr>
          <a:xfrm>
            <a:off x="620185" y="6645609"/>
            <a:ext cx="1573080" cy="110800"/>
          </a:xfrm>
          <a:prstGeom prst="rect">
            <a:avLst/>
          </a:prstGeom>
          <a:noFill/>
          <a:ln>
            <a:noFill/>
          </a:ln>
        </p:spPr>
        <p:txBody>
          <a:bodyPr spcFirstLastPara="1" vert="horz" wrap="square" lIns="0" tIns="0" rIns="0" bIns="0" rtlCol="0" anchor="b" anchorCtr="0">
            <a:spAutoFit/>
          </a:bodyPr>
          <a:lstStyle/>
          <a:p>
            <a:pPr marL="0" indent="0"/>
            <a:endParaRPr/>
          </a:p>
        </p:txBody>
      </p:sp>
      <p:pic>
        <p:nvPicPr>
          <p:cNvPr id="188" name="Google Shape;188;p7"/>
          <p:cNvPicPr preferRelativeResize="0">
            <a:picLocks noGrp="1"/>
          </p:cNvPicPr>
          <p:nvPr>
            <p:ph type="body" idx="2"/>
          </p:nvPr>
        </p:nvPicPr>
        <p:blipFill rotWithShape="1">
          <a:blip r:embed="rId3">
            <a:alphaModFix/>
          </a:blip>
          <a:srcRect/>
          <a:stretch/>
        </p:blipFill>
        <p:spPr>
          <a:xfrm>
            <a:off x="5763492" y="424736"/>
            <a:ext cx="4783429" cy="5976625"/>
          </a:xfrm>
          <a:prstGeom prst="rect">
            <a:avLst/>
          </a:prstGeom>
          <a:noFill/>
          <a:ln>
            <a:noFill/>
          </a:ln>
        </p:spPr>
      </p:pic>
      <p:pic>
        <p:nvPicPr>
          <p:cNvPr id="189" name="Google Shape;189;p7"/>
          <p:cNvPicPr preferRelativeResize="0"/>
          <p:nvPr/>
        </p:nvPicPr>
        <p:blipFill rotWithShape="1">
          <a:blip r:embed="rId4">
            <a:alphaModFix/>
          </a:blip>
          <a:srcRect/>
          <a:stretch/>
        </p:blipFill>
        <p:spPr>
          <a:xfrm>
            <a:off x="7858886" y="2260304"/>
            <a:ext cx="1741249" cy="1064369"/>
          </a:xfrm>
          <a:prstGeom prst="rect">
            <a:avLst/>
          </a:prstGeom>
          <a:noFill/>
          <a:ln>
            <a:noFill/>
          </a:ln>
        </p:spPr>
      </p:pic>
      <p:sp>
        <p:nvSpPr>
          <p:cNvPr id="190" name="Google Shape;190;p7"/>
          <p:cNvSpPr txBox="1"/>
          <p:nvPr/>
        </p:nvSpPr>
        <p:spPr>
          <a:xfrm>
            <a:off x="534254" y="1833419"/>
            <a:ext cx="5152505" cy="3435572"/>
          </a:xfrm>
          <a:prstGeom prst="rect">
            <a:avLst/>
          </a:prstGeom>
          <a:noFill/>
          <a:ln>
            <a:noFill/>
          </a:ln>
        </p:spPr>
        <p:txBody>
          <a:bodyPr spcFirstLastPara="1" wrap="square" lIns="0" tIns="0" rIns="0" bIns="0" anchor="t" anchorCtr="0">
            <a:noAutofit/>
          </a:bodyPr>
          <a:lstStyle/>
          <a:p>
            <a:pPr marL="342891" indent="-342891">
              <a:buSzPts val="1600"/>
              <a:buFont typeface="Arial"/>
              <a:buChar char="•"/>
            </a:pPr>
            <a:r>
              <a:rPr lang="en-US" sz="2133" dirty="0">
                <a:solidFill>
                  <a:srgbClr val="575A5A"/>
                </a:solidFill>
                <a:latin typeface="Calibri" panose="020F0502020204030204" pitchFamily="34" charset="0"/>
                <a:cs typeface="Calibri" panose="020F0502020204030204" pitchFamily="34" charset="0"/>
              </a:rPr>
              <a:t>Ве молиме исклучете ги Вашите мобилни телефони!</a:t>
            </a:r>
            <a:endParaRPr sz="2133" dirty="0">
              <a:solidFill>
                <a:srgbClr val="575A5A"/>
              </a:solidFill>
              <a:latin typeface="Calibri" panose="020F0502020204030204" pitchFamily="34" charset="0"/>
              <a:cs typeface="Calibri" panose="020F0502020204030204" pitchFamily="34" charset="0"/>
            </a:endParaRPr>
          </a:p>
          <a:p>
            <a:pPr marL="342891" indent="-342891">
              <a:spcBef>
                <a:spcPts val="1663"/>
              </a:spcBef>
              <a:buSzPts val="1600"/>
              <a:buFont typeface="Arial"/>
              <a:buChar char="•"/>
            </a:pPr>
            <a:r>
              <a:rPr lang="en-US" sz="2133" dirty="0">
                <a:solidFill>
                  <a:srgbClr val="575A5A"/>
                </a:solidFill>
                <a:latin typeface="Calibri" panose="020F0502020204030204" pitchFamily="34" charset="0"/>
                <a:cs typeface="Calibri" panose="020F0502020204030204" pitchFamily="34" charset="0"/>
              </a:rPr>
              <a:t>По завршување на состанокот, во делот за панел дискусија очекуваме активно да се вклучите и сите заеднички да дискутираме </a:t>
            </a:r>
            <a:r>
              <a:rPr lang="en-US" sz="2133" dirty="0" smtClean="0">
                <a:solidFill>
                  <a:srgbClr val="575A5A"/>
                </a:solidFill>
                <a:latin typeface="Calibri" panose="020F0502020204030204" pitchFamily="34" charset="0"/>
                <a:cs typeface="Calibri" panose="020F0502020204030204" pitchFamily="34" charset="0"/>
              </a:rPr>
              <a:t>за</a:t>
            </a:r>
            <a:r>
              <a:rPr lang="mk-MK" sz="2133" dirty="0" smtClean="0">
                <a:solidFill>
                  <a:srgbClr val="575A5A"/>
                </a:solidFill>
                <a:latin typeface="Calibri" panose="020F0502020204030204" pitchFamily="34" charset="0"/>
                <a:cs typeface="Calibri" panose="020F0502020204030204" pitchFamily="34" charset="0"/>
              </a:rPr>
              <a:t> дијагностика и третман на лимфомите</a:t>
            </a:r>
            <a:endParaRPr sz="213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7485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axillary exam"/>
          <p:cNvPicPr>
            <a:picLocks noChangeAspect="1" noChangeArrowheads="1"/>
          </p:cNvPicPr>
          <p:nvPr/>
        </p:nvPicPr>
        <p:blipFill>
          <a:blip r:embed="rId2">
            <a:lum bright="30000" contrast="6000"/>
            <a:extLst>
              <a:ext uri="{28A0092B-C50C-407E-A947-70E740481C1C}">
                <a14:useLocalDpi xmlns:a14="http://schemas.microsoft.com/office/drawing/2010/main" val="0"/>
              </a:ext>
            </a:extLst>
          </a:blip>
          <a:srcRect/>
          <a:stretch>
            <a:fillRect/>
          </a:stretch>
        </p:blipFill>
        <p:spPr bwMode="auto">
          <a:xfrm>
            <a:off x="2151064" y="1576388"/>
            <a:ext cx="7587296" cy="427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8"/>
          <p:cNvSpPr txBox="1">
            <a:spLocks noChangeArrowheads="1"/>
          </p:cNvSpPr>
          <p:nvPr/>
        </p:nvSpPr>
        <p:spPr bwMode="auto">
          <a:xfrm>
            <a:off x="1934529" y="6481389"/>
            <a:ext cx="7572375"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lgn="ctr">
              <a:spcBef>
                <a:spcPct val="50000"/>
              </a:spcBef>
            </a:pPr>
            <a:r>
              <a:rPr lang="de-AT" altLang="en-US" sz="900" dirty="0">
                <a:latin typeface="+mn-lt"/>
                <a:cs typeface="Arial" panose="020B0604020202020204" pitchFamily="34" charset="0"/>
              </a:rPr>
              <a:t>http://medicine.ucsd.edu/clinicalmed/upper.htm</a:t>
            </a:r>
          </a:p>
        </p:txBody>
      </p:sp>
      <p:sp>
        <p:nvSpPr>
          <p:cNvPr id="20484" name="Rectangle 2"/>
          <p:cNvSpPr txBox="1">
            <a:spLocks noChangeArrowheads="1"/>
          </p:cNvSpPr>
          <p:nvPr/>
        </p:nvSpPr>
        <p:spPr bwMode="auto">
          <a:xfrm>
            <a:off x="2633203" y="592369"/>
            <a:ext cx="8175625" cy="9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75000"/>
              </a:spcBef>
              <a:buSzPct val="100000"/>
              <a:buChar char="•"/>
              <a:defRPr sz="2400">
                <a:solidFill>
                  <a:schemeClr val="tx1"/>
                </a:solidFill>
                <a:latin typeface="Imago" panose="02000500060000020004" pitchFamily="2" charset="0"/>
              </a:defRPr>
            </a:lvl1pPr>
            <a:lvl2pPr marL="763588" indent="-287338">
              <a:spcBef>
                <a:spcPct val="30000"/>
              </a:spcBef>
              <a:buChar char="–"/>
              <a:defRPr sz="2400">
                <a:solidFill>
                  <a:schemeClr val="tx1"/>
                </a:solidFill>
                <a:latin typeface="Imago" panose="02000500060000020004" pitchFamily="2" charset="0"/>
              </a:defRPr>
            </a:lvl2pPr>
            <a:lvl3pPr marL="1241425" indent="-287338">
              <a:spcBef>
                <a:spcPct val="20000"/>
              </a:spcBef>
              <a:buChar char="•"/>
              <a:defRPr sz="2400">
                <a:solidFill>
                  <a:schemeClr val="tx1"/>
                </a:solidFill>
                <a:latin typeface="Imago" panose="02000500060000020004" pitchFamily="2" charset="0"/>
              </a:defRPr>
            </a:lvl3pPr>
            <a:lvl4pPr marL="1719263" indent="-287338">
              <a:spcBef>
                <a:spcPct val="20000"/>
              </a:spcBef>
              <a:buChar char="–"/>
              <a:defRPr sz="2400">
                <a:solidFill>
                  <a:schemeClr val="tx1"/>
                </a:solidFill>
                <a:latin typeface="Imago" panose="02000500060000020004" pitchFamily="2" charset="0"/>
              </a:defRPr>
            </a:lvl4pPr>
            <a:lvl5pPr marL="2195513" indent="-285750">
              <a:spcBef>
                <a:spcPct val="20000"/>
              </a:spcBef>
              <a:buChar char="»"/>
              <a:defRPr sz="2400">
                <a:solidFill>
                  <a:schemeClr val="tx1"/>
                </a:solidFill>
                <a:latin typeface="Imago" panose="02000500060000020004" pitchFamily="2" charset="0"/>
              </a:defRPr>
            </a:lvl5pPr>
            <a:lvl6pPr marL="2652713" indent="-285750" eaLnBrk="0" fontAlgn="base" hangingPunct="0">
              <a:spcBef>
                <a:spcPct val="20000"/>
              </a:spcBef>
              <a:spcAft>
                <a:spcPct val="0"/>
              </a:spcAft>
              <a:buChar char="»"/>
              <a:defRPr sz="2400">
                <a:solidFill>
                  <a:schemeClr val="tx1"/>
                </a:solidFill>
                <a:latin typeface="Imago" panose="02000500060000020004" pitchFamily="2" charset="0"/>
              </a:defRPr>
            </a:lvl6pPr>
            <a:lvl7pPr marL="3109913" indent="-285750" eaLnBrk="0" fontAlgn="base" hangingPunct="0">
              <a:spcBef>
                <a:spcPct val="20000"/>
              </a:spcBef>
              <a:spcAft>
                <a:spcPct val="0"/>
              </a:spcAft>
              <a:buChar char="»"/>
              <a:defRPr sz="2400">
                <a:solidFill>
                  <a:schemeClr val="tx1"/>
                </a:solidFill>
                <a:latin typeface="Imago" panose="02000500060000020004" pitchFamily="2" charset="0"/>
              </a:defRPr>
            </a:lvl7pPr>
            <a:lvl8pPr marL="3567113" indent="-285750" eaLnBrk="0" fontAlgn="base" hangingPunct="0">
              <a:spcBef>
                <a:spcPct val="20000"/>
              </a:spcBef>
              <a:spcAft>
                <a:spcPct val="0"/>
              </a:spcAft>
              <a:buChar char="»"/>
              <a:defRPr sz="2400">
                <a:solidFill>
                  <a:schemeClr val="tx1"/>
                </a:solidFill>
                <a:latin typeface="Imago" panose="02000500060000020004" pitchFamily="2" charset="0"/>
              </a:defRPr>
            </a:lvl8pPr>
            <a:lvl9pPr marL="4024313" indent="-285750" eaLnBrk="0" fontAlgn="base" hangingPunct="0">
              <a:spcBef>
                <a:spcPct val="20000"/>
              </a:spcBef>
              <a:spcAft>
                <a:spcPct val="0"/>
              </a:spcAft>
              <a:buChar char="»"/>
              <a:defRPr sz="2400">
                <a:solidFill>
                  <a:schemeClr val="tx1"/>
                </a:solidFill>
                <a:latin typeface="Imago" panose="02000500060000020004" pitchFamily="2" charset="0"/>
              </a:defRPr>
            </a:lvl9pPr>
          </a:lstStyle>
          <a:p>
            <a:pPr>
              <a:spcBef>
                <a:spcPct val="0"/>
              </a:spcBef>
              <a:buSzTx/>
              <a:buFontTx/>
              <a:buNone/>
            </a:pPr>
            <a:r>
              <a:rPr lang="mk-MK" altLang="en-US" sz="2600" b="1" dirty="0">
                <a:latin typeface="+mj-lt"/>
                <a:cs typeface="Arial" panose="020B0604020202020204" pitchFamily="34" charset="0"/>
              </a:rPr>
              <a:t> </a:t>
            </a:r>
            <a:br>
              <a:rPr lang="mk-MK" altLang="en-US" sz="2600" b="1" dirty="0">
                <a:latin typeface="+mj-lt"/>
                <a:cs typeface="Arial" panose="020B0604020202020204" pitchFamily="34" charset="0"/>
              </a:rPr>
            </a:br>
            <a:r>
              <a:rPr lang="mk-MK" altLang="en-US" sz="2600" b="1" dirty="0">
                <a:latin typeface="Calibri" panose="020F0502020204030204" pitchFamily="34" charset="0"/>
                <a:cs typeface="Calibri" panose="020F0502020204030204" pitchFamily="34" charset="0"/>
              </a:rPr>
              <a:t>Палпација на  аксиларни лимфни јазли</a:t>
            </a:r>
            <a:endParaRPr lang="en-US" altLang="en-US" sz="2600" b="1" dirty="0">
              <a:latin typeface="Calibri" panose="020F0502020204030204" pitchFamily="34" charset="0"/>
              <a:cs typeface="Calibri" panose="020F0502020204030204" pitchFamily="34" charset="0"/>
            </a:endParaRPr>
          </a:p>
        </p:txBody>
      </p:sp>
      <p:sp>
        <p:nvSpPr>
          <p:cNvPr id="5" name="TextBox 4"/>
          <p:cNvSpPr txBox="1"/>
          <p:nvPr/>
        </p:nvSpPr>
        <p:spPr>
          <a:xfrm>
            <a:off x="470263" y="232849"/>
            <a:ext cx="6122126" cy="584775"/>
          </a:xfrm>
          <a:prstGeom prst="rect">
            <a:avLst/>
          </a:prstGeom>
          <a:noFill/>
        </p:spPr>
        <p:txBody>
          <a:bodyPr wrap="square" rtlCol="0">
            <a:spAutoFit/>
          </a:bodyPr>
          <a:lstStyle/>
          <a:p>
            <a:r>
              <a:rPr lang="mk-MK" sz="3200" b="1" dirty="0" smtClean="0">
                <a:solidFill>
                  <a:srgbClr val="C00000"/>
                </a:solidFill>
                <a:latin typeface="Calibri" panose="020F0502020204030204" pitchFamily="34" charset="0"/>
                <a:cs typeface="Calibri" panose="020F0502020204030204" pitchFamily="34" charset="0"/>
              </a:rPr>
              <a:t>2.Физикален преглед</a:t>
            </a:r>
            <a:endParaRPr lang="en-US" sz="3200" b="1" dirty="0">
              <a:solidFill>
                <a:srgbClr val="C00000"/>
              </a:solidFill>
              <a:latin typeface="Calibri" panose="020F0502020204030204" pitchFamily="34" charset="0"/>
              <a:cs typeface="Calibri" panose="020F0502020204030204" pitchFamily="34" charset="0"/>
            </a:endParaRPr>
          </a:p>
        </p:txBody>
      </p:sp>
      <p:pic>
        <p:nvPicPr>
          <p:cNvPr id="6"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7" name="Picture 6">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290086" y="5852160"/>
            <a:ext cx="889845" cy="1003898"/>
          </a:xfrm>
          <a:prstGeom prst="rect">
            <a:avLst/>
          </a:prstGeom>
          <a:ln>
            <a:noFill/>
          </a:ln>
          <a:effectLst/>
        </p:spPr>
      </p:pic>
    </p:spTree>
    <p:extLst>
      <p:ext uri="{BB962C8B-B14F-4D97-AF65-F5344CB8AC3E}">
        <p14:creationId xmlns:p14="http://schemas.microsoft.com/office/powerpoint/2010/main" val="1799550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Infraklavikular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817689"/>
            <a:ext cx="8351837"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7"/>
          <p:cNvSpPr txBox="1">
            <a:spLocks noChangeArrowheads="1"/>
          </p:cNvSpPr>
          <p:nvPr/>
        </p:nvSpPr>
        <p:spPr bwMode="auto">
          <a:xfrm>
            <a:off x="1917701" y="6338889"/>
            <a:ext cx="77549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r>
              <a:rPr lang="en-US" altLang="en-US" sz="900" dirty="0">
                <a:latin typeface="+mn-lt"/>
              </a:rPr>
              <a:t>http://stanford25.wordpress.com/lymph-node-exam/</a:t>
            </a:r>
          </a:p>
        </p:txBody>
      </p:sp>
      <p:sp>
        <p:nvSpPr>
          <p:cNvPr id="22532" name="Rectangle 2"/>
          <p:cNvSpPr txBox="1">
            <a:spLocks noChangeArrowheads="1"/>
          </p:cNvSpPr>
          <p:nvPr/>
        </p:nvSpPr>
        <p:spPr bwMode="auto">
          <a:xfrm>
            <a:off x="2397927" y="817624"/>
            <a:ext cx="8175625" cy="9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75000"/>
              </a:spcBef>
              <a:buSzPct val="100000"/>
              <a:buChar char="•"/>
              <a:defRPr sz="2400">
                <a:solidFill>
                  <a:schemeClr val="tx1"/>
                </a:solidFill>
                <a:latin typeface="Imago" panose="02000500060000020004" pitchFamily="2" charset="0"/>
              </a:defRPr>
            </a:lvl1pPr>
            <a:lvl2pPr marL="763588" indent="-287338">
              <a:spcBef>
                <a:spcPct val="30000"/>
              </a:spcBef>
              <a:buChar char="–"/>
              <a:defRPr sz="2400">
                <a:solidFill>
                  <a:schemeClr val="tx1"/>
                </a:solidFill>
                <a:latin typeface="Imago" panose="02000500060000020004" pitchFamily="2" charset="0"/>
              </a:defRPr>
            </a:lvl2pPr>
            <a:lvl3pPr marL="1241425" indent="-287338">
              <a:spcBef>
                <a:spcPct val="20000"/>
              </a:spcBef>
              <a:buChar char="•"/>
              <a:defRPr sz="2400">
                <a:solidFill>
                  <a:schemeClr val="tx1"/>
                </a:solidFill>
                <a:latin typeface="Imago" panose="02000500060000020004" pitchFamily="2" charset="0"/>
              </a:defRPr>
            </a:lvl3pPr>
            <a:lvl4pPr marL="1719263" indent="-287338">
              <a:spcBef>
                <a:spcPct val="20000"/>
              </a:spcBef>
              <a:buChar char="–"/>
              <a:defRPr sz="2400">
                <a:solidFill>
                  <a:schemeClr val="tx1"/>
                </a:solidFill>
                <a:latin typeface="Imago" panose="02000500060000020004" pitchFamily="2" charset="0"/>
              </a:defRPr>
            </a:lvl4pPr>
            <a:lvl5pPr marL="2195513" indent="-285750">
              <a:spcBef>
                <a:spcPct val="20000"/>
              </a:spcBef>
              <a:buChar char="»"/>
              <a:defRPr sz="2400">
                <a:solidFill>
                  <a:schemeClr val="tx1"/>
                </a:solidFill>
                <a:latin typeface="Imago" panose="02000500060000020004" pitchFamily="2" charset="0"/>
              </a:defRPr>
            </a:lvl5pPr>
            <a:lvl6pPr marL="2652713" indent="-285750" eaLnBrk="0" fontAlgn="base" hangingPunct="0">
              <a:spcBef>
                <a:spcPct val="20000"/>
              </a:spcBef>
              <a:spcAft>
                <a:spcPct val="0"/>
              </a:spcAft>
              <a:buChar char="»"/>
              <a:defRPr sz="2400">
                <a:solidFill>
                  <a:schemeClr val="tx1"/>
                </a:solidFill>
                <a:latin typeface="Imago" panose="02000500060000020004" pitchFamily="2" charset="0"/>
              </a:defRPr>
            </a:lvl6pPr>
            <a:lvl7pPr marL="3109913" indent="-285750" eaLnBrk="0" fontAlgn="base" hangingPunct="0">
              <a:spcBef>
                <a:spcPct val="20000"/>
              </a:spcBef>
              <a:spcAft>
                <a:spcPct val="0"/>
              </a:spcAft>
              <a:buChar char="»"/>
              <a:defRPr sz="2400">
                <a:solidFill>
                  <a:schemeClr val="tx1"/>
                </a:solidFill>
                <a:latin typeface="Imago" panose="02000500060000020004" pitchFamily="2" charset="0"/>
              </a:defRPr>
            </a:lvl7pPr>
            <a:lvl8pPr marL="3567113" indent="-285750" eaLnBrk="0" fontAlgn="base" hangingPunct="0">
              <a:spcBef>
                <a:spcPct val="20000"/>
              </a:spcBef>
              <a:spcAft>
                <a:spcPct val="0"/>
              </a:spcAft>
              <a:buChar char="»"/>
              <a:defRPr sz="2400">
                <a:solidFill>
                  <a:schemeClr val="tx1"/>
                </a:solidFill>
                <a:latin typeface="Imago" panose="02000500060000020004" pitchFamily="2" charset="0"/>
              </a:defRPr>
            </a:lvl8pPr>
            <a:lvl9pPr marL="4024313" indent="-285750" eaLnBrk="0" fontAlgn="base" hangingPunct="0">
              <a:spcBef>
                <a:spcPct val="20000"/>
              </a:spcBef>
              <a:spcAft>
                <a:spcPct val="0"/>
              </a:spcAft>
              <a:buChar char="»"/>
              <a:defRPr sz="2400">
                <a:solidFill>
                  <a:schemeClr val="tx1"/>
                </a:solidFill>
                <a:latin typeface="Imago" panose="02000500060000020004" pitchFamily="2" charset="0"/>
              </a:defRPr>
            </a:lvl9pPr>
          </a:lstStyle>
          <a:p>
            <a:pPr>
              <a:spcBef>
                <a:spcPct val="0"/>
              </a:spcBef>
              <a:buSzTx/>
              <a:buFontTx/>
              <a:buNone/>
            </a:pPr>
            <a:r>
              <a:rPr lang="mk-MK" altLang="en-US" sz="2600" b="1" dirty="0">
                <a:latin typeface="+mj-lt"/>
                <a:cs typeface="Arial" panose="020B0604020202020204" pitchFamily="34" charset="0"/>
              </a:rPr>
              <a:t> </a:t>
            </a:r>
            <a:br>
              <a:rPr lang="mk-MK" altLang="en-US" sz="2600" b="1" dirty="0">
                <a:latin typeface="+mj-lt"/>
                <a:cs typeface="Arial" panose="020B0604020202020204" pitchFamily="34" charset="0"/>
              </a:rPr>
            </a:br>
            <a:r>
              <a:rPr lang="mk-MK" altLang="en-US" b="1" dirty="0">
                <a:latin typeface="Calibri" panose="020F0502020204030204" pitchFamily="34" charset="0"/>
                <a:cs typeface="Calibri" panose="020F0502020204030204" pitchFamily="34" charset="0"/>
              </a:rPr>
              <a:t>Палпација на  инфраклавикуларни лимфни јазли</a:t>
            </a:r>
            <a:endParaRPr lang="en-US" altLang="en-US" b="1" dirty="0">
              <a:latin typeface="Calibri" panose="020F0502020204030204" pitchFamily="34" charset="0"/>
              <a:cs typeface="Calibri" panose="020F0502020204030204" pitchFamily="34" charset="0"/>
            </a:endParaRPr>
          </a:p>
        </p:txBody>
      </p:sp>
      <p:sp>
        <p:nvSpPr>
          <p:cNvPr id="5" name="TextBox 4"/>
          <p:cNvSpPr txBox="1"/>
          <p:nvPr/>
        </p:nvSpPr>
        <p:spPr>
          <a:xfrm>
            <a:off x="470263" y="232849"/>
            <a:ext cx="6122126" cy="584775"/>
          </a:xfrm>
          <a:prstGeom prst="rect">
            <a:avLst/>
          </a:prstGeom>
          <a:noFill/>
        </p:spPr>
        <p:txBody>
          <a:bodyPr wrap="square" rtlCol="0">
            <a:spAutoFit/>
          </a:bodyPr>
          <a:lstStyle/>
          <a:p>
            <a:r>
              <a:rPr lang="mk-MK" sz="3200" b="1" dirty="0" smtClean="0">
                <a:solidFill>
                  <a:srgbClr val="C00000"/>
                </a:solidFill>
                <a:latin typeface="Calibri" panose="020F0502020204030204" pitchFamily="34" charset="0"/>
                <a:cs typeface="Calibri" panose="020F0502020204030204" pitchFamily="34" charset="0"/>
              </a:rPr>
              <a:t>2.Физикален преглед</a:t>
            </a:r>
            <a:endParaRPr lang="en-US" sz="3200" b="1" dirty="0">
              <a:solidFill>
                <a:srgbClr val="C00000"/>
              </a:solidFill>
              <a:latin typeface="Calibri" panose="020F0502020204030204" pitchFamily="34" charset="0"/>
              <a:cs typeface="Calibri" panose="020F0502020204030204" pitchFamily="34" charset="0"/>
            </a:endParaRPr>
          </a:p>
        </p:txBody>
      </p:sp>
      <p:pic>
        <p:nvPicPr>
          <p:cNvPr id="6"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7" name="Picture 6">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302155" y="5845649"/>
            <a:ext cx="889845" cy="1003898"/>
          </a:xfrm>
          <a:prstGeom prst="rect">
            <a:avLst/>
          </a:prstGeom>
          <a:ln>
            <a:noFill/>
          </a:ln>
          <a:effectLst/>
        </p:spPr>
      </p:pic>
    </p:spTree>
    <p:extLst>
      <p:ext uri="{BB962C8B-B14F-4D97-AF65-F5344CB8AC3E}">
        <p14:creationId xmlns:p14="http://schemas.microsoft.com/office/powerpoint/2010/main" val="1777076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epitrohlear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9" y="1811339"/>
            <a:ext cx="8347075"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7"/>
          <p:cNvSpPr txBox="1">
            <a:spLocks noChangeArrowheads="1"/>
          </p:cNvSpPr>
          <p:nvPr/>
        </p:nvSpPr>
        <p:spPr bwMode="auto">
          <a:xfrm>
            <a:off x="1912939" y="6460010"/>
            <a:ext cx="77549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r>
              <a:rPr lang="en-US" altLang="en-US" sz="900" dirty="0">
                <a:latin typeface="+mn-lt"/>
              </a:rPr>
              <a:t>http://stanford25.wordpress.com/lymph-node-exam/</a:t>
            </a:r>
          </a:p>
        </p:txBody>
      </p:sp>
      <p:sp>
        <p:nvSpPr>
          <p:cNvPr id="23556" name="Rectangle 2"/>
          <p:cNvSpPr txBox="1">
            <a:spLocks noChangeArrowheads="1"/>
          </p:cNvSpPr>
          <p:nvPr/>
        </p:nvSpPr>
        <p:spPr bwMode="auto">
          <a:xfrm>
            <a:off x="2782658" y="817624"/>
            <a:ext cx="8175625" cy="9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75000"/>
              </a:spcBef>
              <a:buSzPct val="100000"/>
              <a:buChar char="•"/>
              <a:defRPr sz="2400">
                <a:solidFill>
                  <a:schemeClr val="tx1"/>
                </a:solidFill>
                <a:latin typeface="Imago" panose="02000500060000020004" pitchFamily="2" charset="0"/>
              </a:defRPr>
            </a:lvl1pPr>
            <a:lvl2pPr marL="763588" indent="-287338">
              <a:spcBef>
                <a:spcPct val="30000"/>
              </a:spcBef>
              <a:buChar char="–"/>
              <a:defRPr sz="2400">
                <a:solidFill>
                  <a:schemeClr val="tx1"/>
                </a:solidFill>
                <a:latin typeface="Imago" panose="02000500060000020004" pitchFamily="2" charset="0"/>
              </a:defRPr>
            </a:lvl2pPr>
            <a:lvl3pPr marL="1241425" indent="-287338">
              <a:spcBef>
                <a:spcPct val="20000"/>
              </a:spcBef>
              <a:buChar char="•"/>
              <a:defRPr sz="2400">
                <a:solidFill>
                  <a:schemeClr val="tx1"/>
                </a:solidFill>
                <a:latin typeface="Imago" panose="02000500060000020004" pitchFamily="2" charset="0"/>
              </a:defRPr>
            </a:lvl3pPr>
            <a:lvl4pPr marL="1719263" indent="-287338">
              <a:spcBef>
                <a:spcPct val="20000"/>
              </a:spcBef>
              <a:buChar char="–"/>
              <a:defRPr sz="2400">
                <a:solidFill>
                  <a:schemeClr val="tx1"/>
                </a:solidFill>
                <a:latin typeface="Imago" panose="02000500060000020004" pitchFamily="2" charset="0"/>
              </a:defRPr>
            </a:lvl4pPr>
            <a:lvl5pPr marL="2195513" indent="-285750">
              <a:spcBef>
                <a:spcPct val="20000"/>
              </a:spcBef>
              <a:buChar char="»"/>
              <a:defRPr sz="2400">
                <a:solidFill>
                  <a:schemeClr val="tx1"/>
                </a:solidFill>
                <a:latin typeface="Imago" panose="02000500060000020004" pitchFamily="2" charset="0"/>
              </a:defRPr>
            </a:lvl5pPr>
            <a:lvl6pPr marL="2652713" indent="-285750" eaLnBrk="0" fontAlgn="base" hangingPunct="0">
              <a:spcBef>
                <a:spcPct val="20000"/>
              </a:spcBef>
              <a:spcAft>
                <a:spcPct val="0"/>
              </a:spcAft>
              <a:buChar char="»"/>
              <a:defRPr sz="2400">
                <a:solidFill>
                  <a:schemeClr val="tx1"/>
                </a:solidFill>
                <a:latin typeface="Imago" panose="02000500060000020004" pitchFamily="2" charset="0"/>
              </a:defRPr>
            </a:lvl6pPr>
            <a:lvl7pPr marL="3109913" indent="-285750" eaLnBrk="0" fontAlgn="base" hangingPunct="0">
              <a:spcBef>
                <a:spcPct val="20000"/>
              </a:spcBef>
              <a:spcAft>
                <a:spcPct val="0"/>
              </a:spcAft>
              <a:buChar char="»"/>
              <a:defRPr sz="2400">
                <a:solidFill>
                  <a:schemeClr val="tx1"/>
                </a:solidFill>
                <a:latin typeface="Imago" panose="02000500060000020004" pitchFamily="2" charset="0"/>
              </a:defRPr>
            </a:lvl7pPr>
            <a:lvl8pPr marL="3567113" indent="-285750" eaLnBrk="0" fontAlgn="base" hangingPunct="0">
              <a:spcBef>
                <a:spcPct val="20000"/>
              </a:spcBef>
              <a:spcAft>
                <a:spcPct val="0"/>
              </a:spcAft>
              <a:buChar char="»"/>
              <a:defRPr sz="2400">
                <a:solidFill>
                  <a:schemeClr val="tx1"/>
                </a:solidFill>
                <a:latin typeface="Imago" panose="02000500060000020004" pitchFamily="2" charset="0"/>
              </a:defRPr>
            </a:lvl8pPr>
            <a:lvl9pPr marL="4024313" indent="-285750" eaLnBrk="0" fontAlgn="base" hangingPunct="0">
              <a:spcBef>
                <a:spcPct val="20000"/>
              </a:spcBef>
              <a:spcAft>
                <a:spcPct val="0"/>
              </a:spcAft>
              <a:buChar char="»"/>
              <a:defRPr sz="2400">
                <a:solidFill>
                  <a:schemeClr val="tx1"/>
                </a:solidFill>
                <a:latin typeface="Imago" panose="02000500060000020004" pitchFamily="2" charset="0"/>
              </a:defRPr>
            </a:lvl9pPr>
          </a:lstStyle>
          <a:p>
            <a:pPr>
              <a:spcBef>
                <a:spcPct val="0"/>
              </a:spcBef>
              <a:buSzTx/>
              <a:buFontTx/>
              <a:buNone/>
            </a:pPr>
            <a:r>
              <a:rPr lang="mk-MK" altLang="en-US" b="1" dirty="0">
                <a:latin typeface="+mj-lt"/>
                <a:cs typeface="Arial" panose="020B0604020202020204" pitchFamily="34" charset="0"/>
              </a:rPr>
              <a:t> </a:t>
            </a:r>
            <a:br>
              <a:rPr lang="mk-MK" altLang="en-US" b="1" dirty="0">
                <a:latin typeface="+mj-lt"/>
                <a:cs typeface="Arial" panose="020B0604020202020204" pitchFamily="34" charset="0"/>
              </a:rPr>
            </a:br>
            <a:r>
              <a:rPr lang="mk-MK" altLang="en-US" b="1" dirty="0">
                <a:latin typeface="Calibri" panose="020F0502020204030204" pitchFamily="34" charset="0"/>
                <a:cs typeface="Calibri" panose="020F0502020204030204" pitchFamily="34" charset="0"/>
              </a:rPr>
              <a:t>Палпација на  епитрохлеарни лимфни јазли</a:t>
            </a:r>
            <a:endParaRPr lang="en-US" altLang="en-US" b="1" dirty="0">
              <a:latin typeface="Calibri" panose="020F0502020204030204" pitchFamily="34" charset="0"/>
              <a:cs typeface="Calibri" panose="020F0502020204030204" pitchFamily="34" charset="0"/>
            </a:endParaRPr>
          </a:p>
        </p:txBody>
      </p:sp>
      <p:sp>
        <p:nvSpPr>
          <p:cNvPr id="5" name="TextBox 4"/>
          <p:cNvSpPr txBox="1"/>
          <p:nvPr/>
        </p:nvSpPr>
        <p:spPr>
          <a:xfrm>
            <a:off x="470263" y="232849"/>
            <a:ext cx="6122126" cy="584775"/>
          </a:xfrm>
          <a:prstGeom prst="rect">
            <a:avLst/>
          </a:prstGeom>
          <a:noFill/>
        </p:spPr>
        <p:txBody>
          <a:bodyPr wrap="square" rtlCol="0">
            <a:spAutoFit/>
          </a:bodyPr>
          <a:lstStyle/>
          <a:p>
            <a:r>
              <a:rPr lang="mk-MK" sz="3200" b="1" dirty="0" smtClean="0">
                <a:solidFill>
                  <a:srgbClr val="C00000"/>
                </a:solidFill>
                <a:latin typeface="Calibri" panose="020F0502020204030204" pitchFamily="34" charset="0"/>
                <a:cs typeface="Calibri" panose="020F0502020204030204" pitchFamily="34" charset="0"/>
              </a:rPr>
              <a:t>2.Физикален преглед</a:t>
            </a:r>
            <a:endParaRPr lang="en-US" sz="3200" b="1" dirty="0">
              <a:solidFill>
                <a:srgbClr val="C00000"/>
              </a:solidFill>
              <a:latin typeface="Calibri" panose="020F0502020204030204" pitchFamily="34" charset="0"/>
              <a:cs typeface="Calibri" panose="020F0502020204030204" pitchFamily="34" charset="0"/>
            </a:endParaRPr>
          </a:p>
        </p:txBody>
      </p:sp>
      <p:pic>
        <p:nvPicPr>
          <p:cNvPr id="6"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7" name="Picture 6">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290086" y="5854102"/>
            <a:ext cx="889845" cy="1003898"/>
          </a:xfrm>
          <a:prstGeom prst="rect">
            <a:avLst/>
          </a:prstGeom>
          <a:ln>
            <a:noFill/>
          </a:ln>
          <a:effectLst/>
        </p:spPr>
      </p:pic>
    </p:spTree>
    <p:extLst>
      <p:ext uri="{BB962C8B-B14F-4D97-AF65-F5344CB8AC3E}">
        <p14:creationId xmlns:p14="http://schemas.microsoft.com/office/powerpoint/2010/main" val="1147842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ingvinal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988" y="1795463"/>
            <a:ext cx="8355012"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6"/>
          <p:cNvSpPr txBox="1">
            <a:spLocks noChangeArrowheads="1"/>
          </p:cNvSpPr>
          <p:nvPr/>
        </p:nvSpPr>
        <p:spPr bwMode="auto">
          <a:xfrm>
            <a:off x="1865448" y="6595872"/>
            <a:ext cx="77549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r>
              <a:rPr lang="en-US" altLang="en-US" sz="900" dirty="0">
                <a:latin typeface="+mn-lt"/>
              </a:rPr>
              <a:t>http://stanford25.wordpress.com/lymph-node-exam/</a:t>
            </a:r>
          </a:p>
        </p:txBody>
      </p:sp>
      <p:sp>
        <p:nvSpPr>
          <p:cNvPr id="25604" name="Rectangle 2"/>
          <p:cNvSpPr txBox="1">
            <a:spLocks noChangeArrowheads="1"/>
          </p:cNvSpPr>
          <p:nvPr/>
        </p:nvSpPr>
        <p:spPr bwMode="auto">
          <a:xfrm>
            <a:off x="1755703" y="817624"/>
            <a:ext cx="8707582" cy="880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75000"/>
              </a:spcBef>
              <a:buSzPct val="100000"/>
              <a:buChar char="•"/>
              <a:defRPr sz="2400">
                <a:solidFill>
                  <a:schemeClr val="tx1"/>
                </a:solidFill>
                <a:latin typeface="Imago" panose="02000500060000020004" pitchFamily="2" charset="0"/>
              </a:defRPr>
            </a:lvl1pPr>
            <a:lvl2pPr marL="763588" indent="-287338">
              <a:spcBef>
                <a:spcPct val="30000"/>
              </a:spcBef>
              <a:buChar char="–"/>
              <a:defRPr sz="2400">
                <a:solidFill>
                  <a:schemeClr val="tx1"/>
                </a:solidFill>
                <a:latin typeface="Imago" panose="02000500060000020004" pitchFamily="2" charset="0"/>
              </a:defRPr>
            </a:lvl2pPr>
            <a:lvl3pPr marL="1241425" indent="-287338">
              <a:spcBef>
                <a:spcPct val="20000"/>
              </a:spcBef>
              <a:buChar char="•"/>
              <a:defRPr sz="2400">
                <a:solidFill>
                  <a:schemeClr val="tx1"/>
                </a:solidFill>
                <a:latin typeface="Imago" panose="02000500060000020004" pitchFamily="2" charset="0"/>
              </a:defRPr>
            </a:lvl3pPr>
            <a:lvl4pPr marL="1719263" indent="-287338">
              <a:spcBef>
                <a:spcPct val="20000"/>
              </a:spcBef>
              <a:buChar char="–"/>
              <a:defRPr sz="2400">
                <a:solidFill>
                  <a:schemeClr val="tx1"/>
                </a:solidFill>
                <a:latin typeface="Imago" panose="02000500060000020004" pitchFamily="2" charset="0"/>
              </a:defRPr>
            </a:lvl4pPr>
            <a:lvl5pPr marL="2195513" indent="-285750">
              <a:spcBef>
                <a:spcPct val="20000"/>
              </a:spcBef>
              <a:buChar char="»"/>
              <a:defRPr sz="2400">
                <a:solidFill>
                  <a:schemeClr val="tx1"/>
                </a:solidFill>
                <a:latin typeface="Imago" panose="02000500060000020004" pitchFamily="2" charset="0"/>
              </a:defRPr>
            </a:lvl5pPr>
            <a:lvl6pPr marL="2652713" indent="-285750" eaLnBrk="0" fontAlgn="base" hangingPunct="0">
              <a:spcBef>
                <a:spcPct val="20000"/>
              </a:spcBef>
              <a:spcAft>
                <a:spcPct val="0"/>
              </a:spcAft>
              <a:buChar char="»"/>
              <a:defRPr sz="2400">
                <a:solidFill>
                  <a:schemeClr val="tx1"/>
                </a:solidFill>
                <a:latin typeface="Imago" panose="02000500060000020004" pitchFamily="2" charset="0"/>
              </a:defRPr>
            </a:lvl6pPr>
            <a:lvl7pPr marL="3109913" indent="-285750" eaLnBrk="0" fontAlgn="base" hangingPunct="0">
              <a:spcBef>
                <a:spcPct val="20000"/>
              </a:spcBef>
              <a:spcAft>
                <a:spcPct val="0"/>
              </a:spcAft>
              <a:buChar char="»"/>
              <a:defRPr sz="2400">
                <a:solidFill>
                  <a:schemeClr val="tx1"/>
                </a:solidFill>
                <a:latin typeface="Imago" panose="02000500060000020004" pitchFamily="2" charset="0"/>
              </a:defRPr>
            </a:lvl7pPr>
            <a:lvl8pPr marL="3567113" indent="-285750" eaLnBrk="0" fontAlgn="base" hangingPunct="0">
              <a:spcBef>
                <a:spcPct val="20000"/>
              </a:spcBef>
              <a:spcAft>
                <a:spcPct val="0"/>
              </a:spcAft>
              <a:buChar char="»"/>
              <a:defRPr sz="2400">
                <a:solidFill>
                  <a:schemeClr val="tx1"/>
                </a:solidFill>
                <a:latin typeface="Imago" panose="02000500060000020004" pitchFamily="2" charset="0"/>
              </a:defRPr>
            </a:lvl8pPr>
            <a:lvl9pPr marL="4024313" indent="-285750" eaLnBrk="0" fontAlgn="base" hangingPunct="0">
              <a:spcBef>
                <a:spcPct val="20000"/>
              </a:spcBef>
              <a:spcAft>
                <a:spcPct val="0"/>
              </a:spcAft>
              <a:buChar char="»"/>
              <a:defRPr sz="2400">
                <a:solidFill>
                  <a:schemeClr val="tx1"/>
                </a:solidFill>
                <a:latin typeface="Imago" panose="02000500060000020004" pitchFamily="2" charset="0"/>
              </a:defRPr>
            </a:lvl9pPr>
          </a:lstStyle>
          <a:p>
            <a:pPr algn="ctr">
              <a:spcBef>
                <a:spcPct val="0"/>
              </a:spcBef>
              <a:buSzTx/>
              <a:buFontTx/>
              <a:buNone/>
            </a:pPr>
            <a:r>
              <a:rPr lang="mk-MK" altLang="en-US" b="1" dirty="0">
                <a:latin typeface="+mj-lt"/>
                <a:cs typeface="Arial" panose="020B0604020202020204" pitchFamily="34" charset="0"/>
              </a:rPr>
              <a:t> </a:t>
            </a:r>
            <a:br>
              <a:rPr lang="mk-MK" altLang="en-US" b="1" dirty="0">
                <a:latin typeface="+mj-lt"/>
                <a:cs typeface="Arial" panose="020B0604020202020204" pitchFamily="34" charset="0"/>
              </a:rPr>
            </a:br>
            <a:r>
              <a:rPr lang="mk-MK" altLang="en-US" b="1" dirty="0">
                <a:latin typeface="Calibri" panose="020F0502020204030204" pitchFamily="34" charset="0"/>
                <a:cs typeface="Calibri" panose="020F0502020204030204" pitchFamily="34" charset="0"/>
              </a:rPr>
              <a:t>Палпација на  ингвинални  лимфни јазли- хоризонтална група</a:t>
            </a:r>
            <a:endParaRPr lang="en-US" altLang="en-US" b="1" dirty="0">
              <a:latin typeface="Calibri" panose="020F0502020204030204" pitchFamily="34" charset="0"/>
              <a:cs typeface="Calibri" panose="020F0502020204030204" pitchFamily="34" charset="0"/>
            </a:endParaRPr>
          </a:p>
        </p:txBody>
      </p:sp>
      <p:sp>
        <p:nvSpPr>
          <p:cNvPr id="5" name="TextBox 4"/>
          <p:cNvSpPr txBox="1"/>
          <p:nvPr/>
        </p:nvSpPr>
        <p:spPr>
          <a:xfrm>
            <a:off x="470263" y="232849"/>
            <a:ext cx="6122126" cy="584775"/>
          </a:xfrm>
          <a:prstGeom prst="rect">
            <a:avLst/>
          </a:prstGeom>
          <a:noFill/>
        </p:spPr>
        <p:txBody>
          <a:bodyPr wrap="square" rtlCol="0">
            <a:spAutoFit/>
          </a:bodyPr>
          <a:lstStyle/>
          <a:p>
            <a:r>
              <a:rPr lang="mk-MK" sz="3200" b="1" dirty="0" smtClean="0">
                <a:solidFill>
                  <a:srgbClr val="C00000"/>
                </a:solidFill>
                <a:latin typeface="Calibri" panose="020F0502020204030204" pitchFamily="34" charset="0"/>
                <a:cs typeface="Calibri" panose="020F0502020204030204" pitchFamily="34" charset="0"/>
              </a:rPr>
              <a:t>2.Физикален преглед</a:t>
            </a:r>
            <a:endParaRPr lang="en-US" sz="3200" b="1" dirty="0">
              <a:solidFill>
                <a:srgbClr val="C00000"/>
              </a:solidFill>
              <a:latin typeface="Calibri" panose="020F0502020204030204" pitchFamily="34" charset="0"/>
              <a:cs typeface="Calibri" panose="020F0502020204030204" pitchFamily="34" charset="0"/>
            </a:endParaRPr>
          </a:p>
        </p:txBody>
      </p:sp>
      <p:pic>
        <p:nvPicPr>
          <p:cNvPr id="6" name="Google Shape;285;p4"/>
          <p:cNvPicPr preferRelativeResize="0"/>
          <p:nvPr/>
        </p:nvPicPr>
        <p:blipFill rotWithShape="1">
          <a:blip r:embed="rId3">
            <a:alphaModFix/>
          </a:blip>
          <a:srcRect/>
          <a:stretch/>
        </p:blipFill>
        <p:spPr>
          <a:xfrm>
            <a:off x="11297768" y="0"/>
            <a:ext cx="901914" cy="869060"/>
          </a:xfrm>
          <a:prstGeom prst="rect">
            <a:avLst/>
          </a:prstGeom>
          <a:noFill/>
          <a:ln>
            <a:noFill/>
          </a:ln>
        </p:spPr>
      </p:pic>
      <p:pic>
        <p:nvPicPr>
          <p:cNvPr id="7" name="Picture 6">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309837" y="5854102"/>
            <a:ext cx="889845" cy="1003898"/>
          </a:xfrm>
          <a:prstGeom prst="rect">
            <a:avLst/>
          </a:prstGeom>
          <a:ln>
            <a:noFill/>
          </a:ln>
          <a:effectLst/>
        </p:spPr>
      </p:pic>
    </p:spTree>
    <p:extLst>
      <p:ext uri="{BB962C8B-B14F-4D97-AF65-F5344CB8AC3E}">
        <p14:creationId xmlns:p14="http://schemas.microsoft.com/office/powerpoint/2010/main" val="37410022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ingvinaln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1819275"/>
            <a:ext cx="832485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6"/>
          <p:cNvSpPr txBox="1">
            <a:spLocks noChangeArrowheads="1"/>
          </p:cNvSpPr>
          <p:nvPr/>
        </p:nvSpPr>
        <p:spPr bwMode="auto">
          <a:xfrm>
            <a:off x="1804489" y="6572060"/>
            <a:ext cx="77549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Imago" panose="02000500060000020004" pitchFamily="2" charset="0"/>
              </a:defRPr>
            </a:lvl1pPr>
            <a:lvl2pPr marL="742950" indent="-285750">
              <a:defRPr>
                <a:solidFill>
                  <a:schemeClr val="tx1"/>
                </a:solidFill>
                <a:latin typeface="Imago" panose="02000500060000020004" pitchFamily="2" charset="0"/>
              </a:defRPr>
            </a:lvl2pPr>
            <a:lvl3pPr marL="1143000" indent="-228600">
              <a:defRPr>
                <a:solidFill>
                  <a:schemeClr val="tx1"/>
                </a:solidFill>
                <a:latin typeface="Imago" panose="02000500060000020004" pitchFamily="2" charset="0"/>
              </a:defRPr>
            </a:lvl3pPr>
            <a:lvl4pPr marL="1600200" indent="-228600">
              <a:defRPr>
                <a:solidFill>
                  <a:schemeClr val="tx1"/>
                </a:solidFill>
                <a:latin typeface="Imago" panose="02000500060000020004" pitchFamily="2" charset="0"/>
              </a:defRPr>
            </a:lvl4pPr>
            <a:lvl5pPr marL="2057400" indent="-228600">
              <a:defRPr>
                <a:solidFill>
                  <a:schemeClr val="tx1"/>
                </a:solidFill>
                <a:latin typeface="Imago" panose="02000500060000020004" pitchFamily="2" charset="0"/>
              </a:defRPr>
            </a:lvl5pPr>
            <a:lvl6pPr marL="2514600" indent="-228600" eaLnBrk="0" fontAlgn="base" hangingPunct="0">
              <a:spcBef>
                <a:spcPct val="0"/>
              </a:spcBef>
              <a:spcAft>
                <a:spcPct val="0"/>
              </a:spcAft>
              <a:defRPr>
                <a:solidFill>
                  <a:schemeClr val="tx1"/>
                </a:solidFill>
                <a:latin typeface="Imago" panose="02000500060000020004" pitchFamily="2" charset="0"/>
              </a:defRPr>
            </a:lvl6pPr>
            <a:lvl7pPr marL="2971800" indent="-228600" eaLnBrk="0" fontAlgn="base" hangingPunct="0">
              <a:spcBef>
                <a:spcPct val="0"/>
              </a:spcBef>
              <a:spcAft>
                <a:spcPct val="0"/>
              </a:spcAft>
              <a:defRPr>
                <a:solidFill>
                  <a:schemeClr val="tx1"/>
                </a:solidFill>
                <a:latin typeface="Imago" panose="02000500060000020004" pitchFamily="2" charset="0"/>
              </a:defRPr>
            </a:lvl7pPr>
            <a:lvl8pPr marL="3429000" indent="-228600" eaLnBrk="0" fontAlgn="base" hangingPunct="0">
              <a:spcBef>
                <a:spcPct val="0"/>
              </a:spcBef>
              <a:spcAft>
                <a:spcPct val="0"/>
              </a:spcAft>
              <a:defRPr>
                <a:solidFill>
                  <a:schemeClr val="tx1"/>
                </a:solidFill>
                <a:latin typeface="Imago" panose="02000500060000020004" pitchFamily="2" charset="0"/>
              </a:defRPr>
            </a:lvl8pPr>
            <a:lvl9pPr marL="3886200" indent="-228600" eaLnBrk="0" fontAlgn="base" hangingPunct="0">
              <a:spcBef>
                <a:spcPct val="0"/>
              </a:spcBef>
              <a:spcAft>
                <a:spcPct val="0"/>
              </a:spcAft>
              <a:defRPr>
                <a:solidFill>
                  <a:schemeClr val="tx1"/>
                </a:solidFill>
                <a:latin typeface="Imago" panose="02000500060000020004" pitchFamily="2" charset="0"/>
              </a:defRPr>
            </a:lvl9pPr>
          </a:lstStyle>
          <a:p>
            <a:pPr>
              <a:spcBef>
                <a:spcPct val="50000"/>
              </a:spcBef>
            </a:pPr>
            <a:r>
              <a:rPr lang="en-US" altLang="en-US" sz="900">
                <a:latin typeface="+mn-lt"/>
              </a:rPr>
              <a:t>http://stanford25.wordpress.com/lymph-node-exam/</a:t>
            </a:r>
          </a:p>
        </p:txBody>
      </p:sp>
      <p:sp>
        <p:nvSpPr>
          <p:cNvPr id="26628" name="Rectangle 2"/>
          <p:cNvSpPr txBox="1">
            <a:spLocks noChangeArrowheads="1"/>
          </p:cNvSpPr>
          <p:nvPr/>
        </p:nvSpPr>
        <p:spPr bwMode="auto">
          <a:xfrm>
            <a:off x="1933575" y="816954"/>
            <a:ext cx="8175625" cy="100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75000"/>
              </a:spcBef>
              <a:buSzPct val="100000"/>
              <a:buChar char="•"/>
              <a:defRPr sz="2400">
                <a:solidFill>
                  <a:schemeClr val="tx1"/>
                </a:solidFill>
                <a:latin typeface="Imago" panose="02000500060000020004" pitchFamily="2" charset="0"/>
              </a:defRPr>
            </a:lvl1pPr>
            <a:lvl2pPr marL="763588" indent="-287338">
              <a:spcBef>
                <a:spcPct val="30000"/>
              </a:spcBef>
              <a:buChar char="–"/>
              <a:defRPr sz="2400">
                <a:solidFill>
                  <a:schemeClr val="tx1"/>
                </a:solidFill>
                <a:latin typeface="Imago" panose="02000500060000020004" pitchFamily="2" charset="0"/>
              </a:defRPr>
            </a:lvl2pPr>
            <a:lvl3pPr marL="1241425" indent="-287338">
              <a:spcBef>
                <a:spcPct val="20000"/>
              </a:spcBef>
              <a:buChar char="•"/>
              <a:defRPr sz="2400">
                <a:solidFill>
                  <a:schemeClr val="tx1"/>
                </a:solidFill>
                <a:latin typeface="Imago" panose="02000500060000020004" pitchFamily="2" charset="0"/>
              </a:defRPr>
            </a:lvl3pPr>
            <a:lvl4pPr marL="1719263" indent="-287338">
              <a:spcBef>
                <a:spcPct val="20000"/>
              </a:spcBef>
              <a:buChar char="–"/>
              <a:defRPr sz="2400">
                <a:solidFill>
                  <a:schemeClr val="tx1"/>
                </a:solidFill>
                <a:latin typeface="Imago" panose="02000500060000020004" pitchFamily="2" charset="0"/>
              </a:defRPr>
            </a:lvl4pPr>
            <a:lvl5pPr marL="2195513" indent="-285750">
              <a:spcBef>
                <a:spcPct val="20000"/>
              </a:spcBef>
              <a:buChar char="»"/>
              <a:defRPr sz="2400">
                <a:solidFill>
                  <a:schemeClr val="tx1"/>
                </a:solidFill>
                <a:latin typeface="Imago" panose="02000500060000020004" pitchFamily="2" charset="0"/>
              </a:defRPr>
            </a:lvl5pPr>
            <a:lvl6pPr marL="2652713" indent="-285750" eaLnBrk="0" fontAlgn="base" hangingPunct="0">
              <a:spcBef>
                <a:spcPct val="20000"/>
              </a:spcBef>
              <a:spcAft>
                <a:spcPct val="0"/>
              </a:spcAft>
              <a:buChar char="»"/>
              <a:defRPr sz="2400">
                <a:solidFill>
                  <a:schemeClr val="tx1"/>
                </a:solidFill>
                <a:latin typeface="Imago" panose="02000500060000020004" pitchFamily="2" charset="0"/>
              </a:defRPr>
            </a:lvl6pPr>
            <a:lvl7pPr marL="3109913" indent="-285750" eaLnBrk="0" fontAlgn="base" hangingPunct="0">
              <a:spcBef>
                <a:spcPct val="20000"/>
              </a:spcBef>
              <a:spcAft>
                <a:spcPct val="0"/>
              </a:spcAft>
              <a:buChar char="»"/>
              <a:defRPr sz="2400">
                <a:solidFill>
                  <a:schemeClr val="tx1"/>
                </a:solidFill>
                <a:latin typeface="Imago" panose="02000500060000020004" pitchFamily="2" charset="0"/>
              </a:defRPr>
            </a:lvl7pPr>
            <a:lvl8pPr marL="3567113" indent="-285750" eaLnBrk="0" fontAlgn="base" hangingPunct="0">
              <a:spcBef>
                <a:spcPct val="20000"/>
              </a:spcBef>
              <a:spcAft>
                <a:spcPct val="0"/>
              </a:spcAft>
              <a:buChar char="»"/>
              <a:defRPr sz="2400">
                <a:solidFill>
                  <a:schemeClr val="tx1"/>
                </a:solidFill>
                <a:latin typeface="Imago" panose="02000500060000020004" pitchFamily="2" charset="0"/>
              </a:defRPr>
            </a:lvl8pPr>
            <a:lvl9pPr marL="4024313" indent="-285750" eaLnBrk="0" fontAlgn="base" hangingPunct="0">
              <a:spcBef>
                <a:spcPct val="20000"/>
              </a:spcBef>
              <a:spcAft>
                <a:spcPct val="0"/>
              </a:spcAft>
              <a:buChar char="»"/>
              <a:defRPr sz="2400">
                <a:solidFill>
                  <a:schemeClr val="tx1"/>
                </a:solidFill>
                <a:latin typeface="Imago" panose="02000500060000020004" pitchFamily="2" charset="0"/>
              </a:defRPr>
            </a:lvl9pPr>
          </a:lstStyle>
          <a:p>
            <a:pPr algn="ctr">
              <a:spcBef>
                <a:spcPct val="0"/>
              </a:spcBef>
              <a:buSzTx/>
              <a:buFontTx/>
              <a:buNone/>
            </a:pPr>
            <a:r>
              <a:rPr lang="mk-MK" altLang="en-US" sz="2600" b="1" dirty="0">
                <a:latin typeface="+mj-lt"/>
                <a:cs typeface="Arial" panose="020B0604020202020204" pitchFamily="34" charset="0"/>
              </a:rPr>
              <a:t> </a:t>
            </a:r>
            <a:br>
              <a:rPr lang="mk-MK" altLang="en-US" sz="2600" b="1" dirty="0">
                <a:latin typeface="+mj-lt"/>
                <a:cs typeface="Arial" panose="020B0604020202020204" pitchFamily="34" charset="0"/>
              </a:rPr>
            </a:br>
            <a:r>
              <a:rPr lang="mk-MK" altLang="en-US" b="1" dirty="0">
                <a:latin typeface="Calibri" panose="020F0502020204030204" pitchFamily="34" charset="0"/>
                <a:cs typeface="Calibri" panose="020F0502020204030204" pitchFamily="34" charset="0"/>
              </a:rPr>
              <a:t>Палпација на  ингвинални  лимфни јазли- вертикална  група</a:t>
            </a:r>
            <a:endParaRPr lang="en-US" altLang="en-US" b="1" dirty="0">
              <a:latin typeface="Calibri" panose="020F0502020204030204" pitchFamily="34" charset="0"/>
              <a:cs typeface="Calibri" panose="020F0502020204030204" pitchFamily="34" charset="0"/>
            </a:endParaRPr>
          </a:p>
        </p:txBody>
      </p:sp>
      <p:sp>
        <p:nvSpPr>
          <p:cNvPr id="5" name="TextBox 4"/>
          <p:cNvSpPr txBox="1"/>
          <p:nvPr/>
        </p:nvSpPr>
        <p:spPr>
          <a:xfrm>
            <a:off x="470263" y="232849"/>
            <a:ext cx="6122126" cy="584775"/>
          </a:xfrm>
          <a:prstGeom prst="rect">
            <a:avLst/>
          </a:prstGeom>
          <a:noFill/>
        </p:spPr>
        <p:txBody>
          <a:bodyPr wrap="square" rtlCol="0">
            <a:spAutoFit/>
          </a:bodyPr>
          <a:lstStyle/>
          <a:p>
            <a:r>
              <a:rPr lang="mk-MK" sz="3200" b="1" dirty="0" smtClean="0">
                <a:solidFill>
                  <a:srgbClr val="C00000"/>
                </a:solidFill>
                <a:latin typeface="Calibri" panose="020F0502020204030204" pitchFamily="34" charset="0"/>
                <a:cs typeface="Calibri" panose="020F0502020204030204" pitchFamily="34" charset="0"/>
              </a:rPr>
              <a:t>2.Физикален преглед</a:t>
            </a:r>
            <a:endParaRPr lang="en-US" sz="3200" b="1" dirty="0">
              <a:solidFill>
                <a:srgbClr val="C00000"/>
              </a:solidFill>
              <a:latin typeface="Calibri" panose="020F0502020204030204" pitchFamily="34" charset="0"/>
              <a:cs typeface="Calibri" panose="020F0502020204030204" pitchFamily="34" charset="0"/>
            </a:endParaRPr>
          </a:p>
        </p:txBody>
      </p:sp>
      <p:pic>
        <p:nvPicPr>
          <p:cNvPr id="6"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7" name="Picture 6">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290086" y="5854102"/>
            <a:ext cx="889845" cy="1003898"/>
          </a:xfrm>
          <a:prstGeom prst="rect">
            <a:avLst/>
          </a:prstGeom>
          <a:ln>
            <a:noFill/>
          </a:ln>
          <a:effectLst/>
        </p:spPr>
      </p:pic>
    </p:spTree>
    <p:extLst>
      <p:ext uri="{BB962C8B-B14F-4D97-AF65-F5344CB8AC3E}">
        <p14:creationId xmlns:p14="http://schemas.microsoft.com/office/powerpoint/2010/main" val="2908382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1479665" y="385478"/>
            <a:ext cx="8354291" cy="425450"/>
          </a:xfrm>
        </p:spPr>
        <p:txBody>
          <a:bodyPr>
            <a:noAutofit/>
          </a:bodyPr>
          <a:lstStyle/>
          <a:p>
            <a:pPr eaLnBrk="1" hangingPunct="1"/>
            <a:r>
              <a:rPr lang="mk-MK" altLang="en-US" b="1" dirty="0" smtClean="0">
                <a:solidFill>
                  <a:srgbClr val="C00000"/>
                </a:solidFill>
                <a:latin typeface="Calibri" panose="020F0502020204030204" pitchFamily="34" charset="0"/>
                <a:cs typeface="Calibri" panose="020F0502020204030204" pitchFamily="34" charset="0"/>
              </a:rPr>
              <a:t>2.а </a:t>
            </a:r>
            <a:r>
              <a:rPr lang="mk-MK" altLang="en-US" b="1" dirty="0">
                <a:solidFill>
                  <a:srgbClr val="C00000"/>
                </a:solidFill>
                <a:latin typeface="Calibri" panose="020F0502020204030204" pitchFamily="34" charset="0"/>
                <a:cs typeface="Calibri" panose="020F0502020204030204" pitchFamily="34" charset="0"/>
              </a:rPr>
              <a:t>Физикални карактеристики на преглед</a:t>
            </a:r>
            <a:endParaRPr lang="en-US" altLang="en-US" b="1" dirty="0">
              <a:solidFill>
                <a:srgbClr val="C00000"/>
              </a:solidFill>
              <a:latin typeface="Calibri" panose="020F0502020204030204" pitchFamily="34" charset="0"/>
              <a:cs typeface="Calibri" panose="020F0502020204030204" pitchFamily="34" charset="0"/>
            </a:endParaRPr>
          </a:p>
        </p:txBody>
      </p:sp>
      <p:sp>
        <p:nvSpPr>
          <p:cNvPr id="5" name="Oval 5"/>
          <p:cNvSpPr>
            <a:spLocks noChangeArrowheads="1"/>
          </p:cNvSpPr>
          <p:nvPr/>
        </p:nvSpPr>
        <p:spPr bwMode="auto">
          <a:xfrm>
            <a:off x="2054383" y="4541838"/>
            <a:ext cx="3257550" cy="1441450"/>
          </a:xfrm>
          <a:prstGeom prst="round2DiagRect">
            <a:avLst/>
          </a:prstGeom>
          <a:solidFill>
            <a:srgbClr val="C00000"/>
          </a:solidFill>
          <a:ln>
            <a:solidFill>
              <a:srgbClr val="C00000"/>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scene3d>
              <a:camera prst="orthographicFront"/>
              <a:lightRig rig="threePt" dir="t"/>
            </a:scene3d>
            <a:sp3d extrusionH="57150">
              <a:bevelT w="38100" h="38100"/>
            </a:sp3d>
          </a:bodyPr>
          <a:lstStyle/>
          <a:p>
            <a:pPr algn="ctr">
              <a:spcBef>
                <a:spcPct val="30000"/>
              </a:spcBef>
              <a:defRPr/>
            </a:pPr>
            <a:r>
              <a:rPr lang="mk-MK" sz="2400" dirty="0">
                <a:ln w="18415" cmpd="sng">
                  <a:solidFill>
                    <a:srgbClr val="FFFFFF"/>
                  </a:solidFill>
                  <a:prstDash val="solid"/>
                </a:ln>
                <a:solidFill>
                  <a:schemeClr val="bg1"/>
                </a:solidFill>
                <a:effectLst>
                  <a:outerShdw blurRad="38100" dist="38100" dir="2700000" algn="tl">
                    <a:srgbClr val="000000">
                      <a:alpha val="43137"/>
                    </a:srgbClr>
                  </a:outerShdw>
                </a:effectLst>
                <a:latin typeface="+mj-lt"/>
                <a:cs typeface="Arial" charset="0"/>
              </a:rPr>
              <a:t>АКУТНИ ИНФЕКЦИИ</a:t>
            </a:r>
          </a:p>
        </p:txBody>
      </p:sp>
      <p:sp>
        <p:nvSpPr>
          <p:cNvPr id="6" name="Rectangle 7"/>
          <p:cNvSpPr>
            <a:spLocks noChangeArrowheads="1"/>
          </p:cNvSpPr>
          <p:nvPr/>
        </p:nvSpPr>
        <p:spPr bwMode="auto">
          <a:xfrm>
            <a:off x="6613182" y="4579938"/>
            <a:ext cx="3403600" cy="1365250"/>
          </a:xfrm>
          <a:prstGeom prst="round2DiagRect">
            <a:avLst/>
          </a:prstGeom>
          <a:ln w="57150">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30000"/>
              </a:spcBef>
              <a:defRPr/>
            </a:pPr>
            <a:r>
              <a:rPr lang="mk-MK" sz="2400" b="1" dirty="0">
                <a:ln w="12700">
                  <a:solidFill>
                    <a:srgbClr val="005AAA">
                      <a:satMod val="155000"/>
                    </a:srgbClr>
                  </a:solidFill>
                  <a:prstDash val="solid"/>
                </a:ln>
                <a:solidFill>
                  <a:schemeClr val="tx2"/>
                </a:solidFill>
                <a:effectLst>
                  <a:outerShdw blurRad="41275" dist="20320" dir="1800000" algn="tl" rotWithShape="0">
                    <a:srgbClr val="000000">
                      <a:alpha val="40000"/>
                    </a:srgbClr>
                  </a:outerShdw>
                </a:effectLst>
                <a:latin typeface="+mj-lt"/>
                <a:cs typeface="Arial" charset="0"/>
              </a:rPr>
              <a:t>СПЕЦИФИЧЕН</a:t>
            </a:r>
            <a:endParaRPr lang="en-US" sz="2400" b="1" dirty="0">
              <a:ln w="12700">
                <a:solidFill>
                  <a:srgbClr val="005AAA">
                    <a:satMod val="155000"/>
                  </a:srgbClr>
                </a:solidFill>
                <a:prstDash val="solid"/>
              </a:ln>
              <a:solidFill>
                <a:schemeClr val="tx2"/>
              </a:solidFill>
              <a:effectLst>
                <a:outerShdw blurRad="41275" dist="20320" dir="1800000" algn="tl" rotWithShape="0">
                  <a:srgbClr val="000000">
                    <a:alpha val="40000"/>
                  </a:srgbClr>
                </a:outerShdw>
              </a:effectLst>
              <a:latin typeface="+mj-lt"/>
              <a:cs typeface="Arial" charset="0"/>
            </a:endParaRPr>
          </a:p>
          <a:p>
            <a:pPr algn="ctr">
              <a:spcBef>
                <a:spcPct val="30000"/>
              </a:spcBef>
              <a:defRPr/>
            </a:pPr>
            <a:r>
              <a:rPr lang="mk-MK" sz="2400" b="1" dirty="0">
                <a:ln w="12700">
                  <a:solidFill>
                    <a:srgbClr val="005AAA">
                      <a:satMod val="155000"/>
                    </a:srgbClr>
                  </a:solidFill>
                  <a:prstDash val="solid"/>
                </a:ln>
                <a:solidFill>
                  <a:schemeClr val="tx2"/>
                </a:solidFill>
                <a:effectLst>
                  <a:outerShdw blurRad="41275" dist="20320" dir="1800000" algn="tl" rotWithShape="0">
                    <a:srgbClr val="000000">
                      <a:alpha val="40000"/>
                    </a:srgbClr>
                  </a:outerShdw>
                </a:effectLst>
                <a:latin typeface="+mj-lt"/>
                <a:cs typeface="Arial" charset="0"/>
              </a:rPr>
              <a:t>ЛИМФАДЕНИТИС</a:t>
            </a:r>
            <a:endParaRPr lang="en-US" sz="2400" b="1" dirty="0">
              <a:ln w="12700">
                <a:solidFill>
                  <a:srgbClr val="005AAA">
                    <a:satMod val="155000"/>
                  </a:srgbClr>
                </a:solidFill>
                <a:prstDash val="solid"/>
              </a:ln>
              <a:solidFill>
                <a:schemeClr val="tx2"/>
              </a:solidFill>
              <a:effectLst>
                <a:outerShdw blurRad="41275" dist="20320" dir="1800000" algn="tl" rotWithShape="0">
                  <a:srgbClr val="000000">
                    <a:alpha val="40000"/>
                  </a:srgbClr>
                </a:outerShdw>
              </a:effectLst>
              <a:latin typeface="+mj-lt"/>
              <a:cs typeface="Arial" charset="0"/>
            </a:endParaRPr>
          </a:p>
        </p:txBody>
      </p:sp>
      <p:sp>
        <p:nvSpPr>
          <p:cNvPr id="39942" name="Down Arrow 6"/>
          <p:cNvSpPr>
            <a:spLocks noChangeArrowheads="1"/>
          </p:cNvSpPr>
          <p:nvPr/>
        </p:nvSpPr>
        <p:spPr bwMode="auto">
          <a:xfrm>
            <a:off x="3322236" y="3871119"/>
            <a:ext cx="576263" cy="533400"/>
          </a:xfrm>
          <a:prstGeom prst="downArrow">
            <a:avLst>
              <a:gd name="adj1" fmla="val 50000"/>
              <a:gd name="adj2" fmla="val 50000"/>
            </a:avLst>
          </a:prstGeom>
          <a:solidFill>
            <a:srgbClr val="C00000"/>
          </a:solidFill>
          <a:ln w="9525" algn="ctr">
            <a:solidFill>
              <a:srgbClr val="C00000"/>
            </a:solidFill>
            <a:round/>
            <a:headEnd/>
            <a:tailEnd/>
          </a:ln>
        </p:spPr>
        <p:txBody>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0"/>
              </a:spcBef>
              <a:spcAft>
                <a:spcPct val="0"/>
              </a:spcAft>
            </a:pPr>
            <a:endParaRPr lang="en-US" altLang="en-US" sz="2400" b="0">
              <a:solidFill>
                <a:srgbClr val="000000"/>
              </a:solidFill>
              <a:ea typeface="MS PGothic" pitchFamily="34" charset="-128"/>
            </a:endParaRPr>
          </a:p>
        </p:txBody>
      </p:sp>
      <p:sp>
        <p:nvSpPr>
          <p:cNvPr id="39943" name="Down Arrow 7"/>
          <p:cNvSpPr>
            <a:spLocks noChangeArrowheads="1"/>
          </p:cNvSpPr>
          <p:nvPr/>
        </p:nvSpPr>
        <p:spPr bwMode="auto">
          <a:xfrm>
            <a:off x="8026850" y="3871119"/>
            <a:ext cx="576263" cy="533400"/>
          </a:xfrm>
          <a:prstGeom prst="downArrow">
            <a:avLst>
              <a:gd name="adj1" fmla="val 50000"/>
              <a:gd name="adj2" fmla="val 50000"/>
            </a:avLst>
          </a:prstGeom>
          <a:solidFill>
            <a:schemeClr val="tx2"/>
          </a:solidFill>
          <a:ln w="9525" algn="ctr">
            <a:solidFill>
              <a:schemeClr val="tx1"/>
            </a:solidFill>
            <a:round/>
            <a:headEnd/>
            <a:tailEnd/>
          </a:ln>
        </p:spPr>
        <p:txBody>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0"/>
              </a:spcBef>
              <a:spcAft>
                <a:spcPct val="0"/>
              </a:spcAft>
            </a:pPr>
            <a:endParaRPr lang="en-US" altLang="en-US" sz="2400" b="0">
              <a:solidFill>
                <a:srgbClr val="000000"/>
              </a:solidFill>
              <a:ea typeface="MS PGothic" pitchFamily="34" charset="-128"/>
            </a:endParaRPr>
          </a:p>
        </p:txBody>
      </p:sp>
      <p:sp>
        <p:nvSpPr>
          <p:cNvPr id="3" name="Rectangle 2"/>
          <p:cNvSpPr/>
          <p:nvPr/>
        </p:nvSpPr>
        <p:spPr>
          <a:xfrm>
            <a:off x="6553200" y="1333144"/>
            <a:ext cx="2819400" cy="2400657"/>
          </a:xfrm>
          <a:prstGeom prst="rect">
            <a:avLst/>
          </a:prstGeom>
        </p:spPr>
        <p:txBody>
          <a:bodyPr wrap="square">
            <a:spAutoFit/>
          </a:bodyPr>
          <a:lstStyle/>
          <a:p>
            <a:pPr>
              <a:lnSpc>
                <a:spcPct val="150000"/>
              </a:lnSpc>
            </a:pPr>
            <a:r>
              <a:rPr lang="mk-MK" altLang="en-US" sz="2000" b="1" dirty="0">
                <a:solidFill>
                  <a:srgbClr val="002060"/>
                </a:solidFill>
                <a:latin typeface="+mj-lt"/>
              </a:rPr>
              <a:t>тврди    </a:t>
            </a:r>
          </a:p>
          <a:p>
            <a:pPr>
              <a:lnSpc>
                <a:spcPct val="150000"/>
              </a:lnSpc>
            </a:pPr>
            <a:r>
              <a:rPr lang="mk-MK" altLang="en-US" sz="2000" b="1" dirty="0">
                <a:solidFill>
                  <a:srgbClr val="002060"/>
                </a:solidFill>
                <a:latin typeface="+mj-lt"/>
              </a:rPr>
              <a:t>во блок</a:t>
            </a:r>
            <a:endParaRPr lang="en-US" altLang="en-US" sz="2000" b="1" dirty="0">
              <a:solidFill>
                <a:srgbClr val="002060"/>
              </a:solidFill>
              <a:latin typeface="+mj-lt"/>
            </a:endParaRPr>
          </a:p>
          <a:p>
            <a:pPr>
              <a:lnSpc>
                <a:spcPct val="150000"/>
              </a:lnSpc>
            </a:pPr>
            <a:r>
              <a:rPr lang="mk-MK" altLang="en-US" sz="2000" b="1" dirty="0">
                <a:solidFill>
                  <a:srgbClr val="002060"/>
                </a:solidFill>
                <a:latin typeface="+mj-lt"/>
              </a:rPr>
              <a:t>сраснати за кожа</a:t>
            </a:r>
            <a:endParaRPr lang="en-US" altLang="en-US" sz="2000" b="1" dirty="0">
              <a:solidFill>
                <a:srgbClr val="002060"/>
              </a:solidFill>
              <a:latin typeface="+mj-lt"/>
            </a:endParaRPr>
          </a:p>
          <a:p>
            <a:pPr>
              <a:lnSpc>
                <a:spcPct val="150000"/>
              </a:lnSpc>
            </a:pPr>
            <a:r>
              <a:rPr lang="mk-MK" altLang="en-US" sz="2000" b="1" dirty="0">
                <a:solidFill>
                  <a:srgbClr val="002060"/>
                </a:solidFill>
                <a:latin typeface="+mj-lt"/>
              </a:rPr>
              <a:t>болни</a:t>
            </a:r>
            <a:endParaRPr lang="en-US" altLang="en-US" sz="2000" b="1" dirty="0">
              <a:solidFill>
                <a:srgbClr val="002060"/>
              </a:solidFill>
              <a:latin typeface="+mj-lt"/>
            </a:endParaRPr>
          </a:p>
          <a:p>
            <a:pPr>
              <a:lnSpc>
                <a:spcPct val="150000"/>
              </a:lnSpc>
            </a:pPr>
            <a:r>
              <a:rPr lang="mk-MK" altLang="en-US" sz="2000" b="1" dirty="0">
                <a:solidFill>
                  <a:srgbClr val="002060"/>
                </a:solidFill>
                <a:latin typeface="+mj-lt"/>
              </a:rPr>
              <a:t>еритематозна кожа</a:t>
            </a:r>
            <a:endParaRPr lang="en-US" altLang="en-US" sz="2000" b="1" dirty="0">
              <a:solidFill>
                <a:srgbClr val="002060"/>
              </a:solidFill>
              <a:latin typeface="+mj-lt"/>
            </a:endParaRPr>
          </a:p>
        </p:txBody>
      </p:sp>
      <p:sp>
        <p:nvSpPr>
          <p:cNvPr id="7" name="Rectangle 6"/>
          <p:cNvSpPr/>
          <p:nvPr/>
        </p:nvSpPr>
        <p:spPr>
          <a:xfrm>
            <a:off x="2137510" y="1333144"/>
            <a:ext cx="4572000" cy="2400657"/>
          </a:xfrm>
          <a:prstGeom prst="rect">
            <a:avLst/>
          </a:prstGeom>
        </p:spPr>
        <p:txBody>
          <a:bodyPr>
            <a:spAutoFit/>
          </a:bodyPr>
          <a:lstStyle/>
          <a:p>
            <a:pPr>
              <a:lnSpc>
                <a:spcPct val="150000"/>
              </a:lnSpc>
            </a:pPr>
            <a:r>
              <a:rPr lang="mk-MK" altLang="en-US" sz="2000" b="1" dirty="0">
                <a:solidFill>
                  <a:srgbClr val="002060"/>
                </a:solidFill>
                <a:latin typeface="+mj-lt"/>
              </a:rPr>
              <a:t>асиметрично зголемени</a:t>
            </a:r>
            <a:r>
              <a:rPr lang="en-US" altLang="en-US" sz="2000" b="1" dirty="0">
                <a:solidFill>
                  <a:srgbClr val="002060"/>
                </a:solidFill>
                <a:latin typeface="+mj-lt"/>
              </a:rPr>
              <a:t>	        </a:t>
            </a:r>
            <a:r>
              <a:rPr lang="mk-MK" altLang="en-US" sz="2000" b="1" dirty="0">
                <a:solidFill>
                  <a:srgbClr val="002060"/>
                </a:solidFill>
                <a:latin typeface="+mj-lt"/>
              </a:rPr>
              <a:t>             </a:t>
            </a:r>
          </a:p>
          <a:p>
            <a:pPr>
              <a:lnSpc>
                <a:spcPct val="150000"/>
              </a:lnSpc>
            </a:pPr>
            <a:r>
              <a:rPr lang="mk-MK" altLang="en-US" sz="2000" b="1" dirty="0">
                <a:solidFill>
                  <a:srgbClr val="002060"/>
                </a:solidFill>
                <a:latin typeface="+mj-lt"/>
              </a:rPr>
              <a:t>цврсти</a:t>
            </a:r>
            <a:r>
              <a:rPr lang="en-US" altLang="en-US" sz="2000" b="1" dirty="0">
                <a:solidFill>
                  <a:srgbClr val="002060"/>
                </a:solidFill>
                <a:latin typeface="+mj-lt"/>
              </a:rPr>
              <a:t>			             </a:t>
            </a:r>
            <a:r>
              <a:rPr lang="mk-MK" altLang="en-US" sz="2000" b="1" dirty="0">
                <a:solidFill>
                  <a:srgbClr val="002060"/>
                </a:solidFill>
                <a:latin typeface="+mj-lt"/>
              </a:rPr>
              <a:t>    </a:t>
            </a:r>
          </a:p>
          <a:p>
            <a:pPr>
              <a:lnSpc>
                <a:spcPct val="150000"/>
              </a:lnSpc>
            </a:pPr>
            <a:r>
              <a:rPr lang="mk-MK" altLang="en-US" sz="2000" b="1" dirty="0">
                <a:solidFill>
                  <a:srgbClr val="002060"/>
                </a:solidFill>
                <a:latin typeface="+mj-lt"/>
              </a:rPr>
              <a:t>еластични</a:t>
            </a:r>
          </a:p>
          <a:p>
            <a:pPr>
              <a:lnSpc>
                <a:spcPct val="150000"/>
              </a:lnSpc>
            </a:pPr>
            <a:r>
              <a:rPr lang="mk-MK" altLang="en-US" sz="2000" b="1" dirty="0">
                <a:solidFill>
                  <a:srgbClr val="002060"/>
                </a:solidFill>
                <a:latin typeface="+mj-lt"/>
              </a:rPr>
              <a:t>поединечни</a:t>
            </a:r>
          </a:p>
          <a:p>
            <a:pPr>
              <a:lnSpc>
                <a:spcPct val="150000"/>
              </a:lnSpc>
            </a:pPr>
            <a:r>
              <a:rPr lang="mk-MK" altLang="en-US" sz="2000" b="1" dirty="0">
                <a:solidFill>
                  <a:srgbClr val="002060"/>
                </a:solidFill>
                <a:latin typeface="+mj-lt"/>
              </a:rPr>
              <a:t>болни</a:t>
            </a:r>
            <a:endParaRPr lang="en-US" altLang="en-US" sz="2000" b="1" dirty="0">
              <a:solidFill>
                <a:srgbClr val="002060"/>
              </a:solidFill>
              <a:latin typeface="+mj-lt"/>
            </a:endParaRPr>
          </a:p>
        </p:txBody>
      </p:sp>
      <p:sp>
        <p:nvSpPr>
          <p:cNvPr id="2" name="Rounded Rectangle 1"/>
          <p:cNvSpPr/>
          <p:nvPr/>
        </p:nvSpPr>
        <p:spPr>
          <a:xfrm>
            <a:off x="1376039" y="1233996"/>
            <a:ext cx="4409619" cy="504211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156531" y="1233996"/>
            <a:ext cx="4508698" cy="504211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85;p4"/>
          <p:cNvPicPr preferRelativeResize="0"/>
          <p:nvPr/>
        </p:nvPicPr>
        <p:blipFill rotWithShape="1">
          <a:blip r:embed="rId2">
            <a:alphaModFix/>
          </a:blip>
          <a:srcRect/>
          <a:stretch/>
        </p:blipFill>
        <p:spPr>
          <a:xfrm>
            <a:off x="11290086" y="0"/>
            <a:ext cx="901914" cy="869060"/>
          </a:xfrm>
          <a:prstGeom prst="rect">
            <a:avLst/>
          </a:prstGeom>
          <a:noFill/>
          <a:ln>
            <a:noFill/>
          </a:ln>
        </p:spPr>
      </p:pic>
      <p:pic>
        <p:nvPicPr>
          <p:cNvPr id="12" name="Picture 11">
            <a:extLst>
              <a:ext uri="{FF2B5EF4-FFF2-40B4-BE49-F238E27FC236}">
                <a16:creationId xmlns:a16="http://schemas.microsoft.com/office/drawing/2014/main" id="{9E6CDAD0-407A-F04C-9B03-27D849D39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41" t="6667" r="2463" b="61653"/>
          <a:stretch/>
        </p:blipFill>
        <p:spPr>
          <a:xfrm>
            <a:off x="11290086" y="5854102"/>
            <a:ext cx="889845" cy="1003898"/>
          </a:xfrm>
          <a:prstGeom prst="rect">
            <a:avLst/>
          </a:prstGeom>
          <a:ln>
            <a:noFill/>
          </a:ln>
          <a:effectLst/>
        </p:spPr>
      </p:pic>
    </p:spTree>
    <p:extLst>
      <p:ext uri="{BB962C8B-B14F-4D97-AF65-F5344CB8AC3E}">
        <p14:creationId xmlns:p14="http://schemas.microsoft.com/office/powerpoint/2010/main" val="1841641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5"/>
          <p:cNvSpPr>
            <a:spLocks noChangeArrowheads="1"/>
          </p:cNvSpPr>
          <p:nvPr/>
        </p:nvSpPr>
        <p:spPr bwMode="auto">
          <a:xfrm>
            <a:off x="2214563" y="4540969"/>
            <a:ext cx="3257550" cy="1441450"/>
          </a:xfrm>
          <a:prstGeom prst="round2DiagRect">
            <a:avLst/>
          </a:prstGeom>
          <a:solidFill>
            <a:srgbClr val="00B050"/>
          </a:solidFill>
          <a:ln>
            <a:solidFill>
              <a:schemeClr val="accent4"/>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spcBef>
                <a:spcPct val="30000"/>
              </a:spcBef>
              <a:defRPr/>
            </a:pPr>
            <a:r>
              <a:rPr lang="mk-MK" sz="2400" b="1" spc="50" dirty="0">
                <a:ln w="9525" cmpd="sng">
                  <a:solidFill>
                    <a:schemeClr val="accent1"/>
                  </a:solidFill>
                  <a:prstDash val="solid"/>
                </a:ln>
                <a:solidFill>
                  <a:srgbClr val="70AD47">
                    <a:tint val="1000"/>
                  </a:srgbClr>
                </a:solidFill>
                <a:effectLst>
                  <a:glow rad="38100">
                    <a:schemeClr val="accent1">
                      <a:alpha val="40000"/>
                    </a:schemeClr>
                  </a:glow>
                </a:effectLst>
                <a:cs typeface="Arial" charset="0"/>
              </a:rPr>
              <a:t>ЛИМФОМ</a:t>
            </a:r>
            <a:endParaRPr lang="en-US" sz="2400" b="1" spc="50" dirty="0">
              <a:ln w="9525" cmpd="sng">
                <a:solidFill>
                  <a:schemeClr val="accent1"/>
                </a:solidFill>
                <a:prstDash val="solid"/>
              </a:ln>
              <a:solidFill>
                <a:srgbClr val="70AD47">
                  <a:tint val="1000"/>
                </a:srgbClr>
              </a:solidFill>
              <a:effectLst>
                <a:glow rad="38100">
                  <a:schemeClr val="accent1">
                    <a:alpha val="40000"/>
                  </a:schemeClr>
                </a:glow>
              </a:effectLst>
              <a:cs typeface="Arial" charset="0"/>
            </a:endParaRPr>
          </a:p>
        </p:txBody>
      </p:sp>
      <p:sp>
        <p:nvSpPr>
          <p:cNvPr id="6" name="Rectangle 7"/>
          <p:cNvSpPr>
            <a:spLocks noChangeArrowheads="1"/>
          </p:cNvSpPr>
          <p:nvPr/>
        </p:nvSpPr>
        <p:spPr bwMode="auto">
          <a:xfrm>
            <a:off x="6504316" y="4540969"/>
            <a:ext cx="3403600" cy="1365250"/>
          </a:xfrm>
          <a:prstGeom prst="round2DiagRect">
            <a:avLst/>
          </a:prstGeom>
          <a:ln w="57150">
            <a:solidFill>
              <a:schemeClr val="accent5"/>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spcBef>
                <a:spcPct val="30000"/>
              </a:spcBef>
              <a:defRPr/>
            </a:pPr>
            <a:r>
              <a:rPr lang="mk-MK"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cs typeface="Arial" charset="0"/>
              </a:rPr>
              <a:t>МЕТАСТАТСКИ </a:t>
            </a:r>
          </a:p>
          <a:p>
            <a:pPr algn="ctr">
              <a:spcBef>
                <a:spcPct val="30000"/>
              </a:spcBef>
              <a:defRPr/>
            </a:pPr>
            <a:r>
              <a:rPr lang="mk-MK"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cs typeface="Arial" charset="0"/>
              </a:rPr>
              <a:t>КАРЦИНОМ</a:t>
            </a:r>
            <a:endPar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cs typeface="Arial" charset="0"/>
            </a:endParaRPr>
          </a:p>
        </p:txBody>
      </p:sp>
      <p:sp>
        <p:nvSpPr>
          <p:cNvPr id="7" name="Down Arrow 6"/>
          <p:cNvSpPr/>
          <p:nvPr/>
        </p:nvSpPr>
        <p:spPr bwMode="auto">
          <a:xfrm>
            <a:off x="3555206" y="3797120"/>
            <a:ext cx="576263" cy="533400"/>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solidFill>
                <a:srgbClr val="000000"/>
              </a:solidFill>
              <a:ea typeface="ＭＳ Ｐゴシック" pitchFamily="1" charset="-128"/>
            </a:endParaRPr>
          </a:p>
        </p:txBody>
      </p:sp>
      <p:sp>
        <p:nvSpPr>
          <p:cNvPr id="40967" name="Down Arrow 7"/>
          <p:cNvSpPr>
            <a:spLocks noChangeArrowheads="1"/>
          </p:cNvSpPr>
          <p:nvPr/>
        </p:nvSpPr>
        <p:spPr bwMode="auto">
          <a:xfrm>
            <a:off x="7992799" y="3797120"/>
            <a:ext cx="576263" cy="533400"/>
          </a:xfrm>
          <a:prstGeom prst="downArrow">
            <a:avLst>
              <a:gd name="adj1" fmla="val 50000"/>
              <a:gd name="adj2" fmla="val 50000"/>
            </a:avLst>
          </a:prstGeom>
          <a:solidFill>
            <a:schemeClr val="accent5"/>
          </a:solidFill>
          <a:ln w="9525" algn="ctr">
            <a:solidFill>
              <a:schemeClr val="tx1"/>
            </a:solidFill>
            <a:round/>
            <a:headEnd/>
            <a:tailEnd/>
          </a:ln>
        </p:spPr>
        <p:txBody>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0"/>
              </a:spcBef>
              <a:spcAft>
                <a:spcPct val="0"/>
              </a:spcAft>
            </a:pPr>
            <a:endParaRPr lang="en-US" altLang="en-US" sz="2400" b="0">
              <a:solidFill>
                <a:srgbClr val="000000"/>
              </a:solidFill>
              <a:ea typeface="MS PGothic" pitchFamily="34" charset="-128"/>
            </a:endParaRPr>
          </a:p>
        </p:txBody>
      </p:sp>
      <p:sp>
        <p:nvSpPr>
          <p:cNvPr id="2" name="Rectangle 1"/>
          <p:cNvSpPr/>
          <p:nvPr/>
        </p:nvSpPr>
        <p:spPr>
          <a:xfrm>
            <a:off x="1650505" y="1647680"/>
            <a:ext cx="4572000" cy="1938992"/>
          </a:xfrm>
          <a:prstGeom prst="rect">
            <a:avLst/>
          </a:prstGeom>
        </p:spPr>
        <p:txBody>
          <a:bodyPr>
            <a:spAutoFit/>
          </a:bodyPr>
          <a:lstStyle/>
          <a:p>
            <a:pPr>
              <a:lnSpc>
                <a:spcPct val="150000"/>
              </a:lnSpc>
              <a:defRPr/>
            </a:pPr>
            <a:r>
              <a:rPr lang="mk-MK" sz="2000" b="1" dirty="0">
                <a:solidFill>
                  <a:srgbClr val="005AAA">
                    <a:lumMod val="50000"/>
                  </a:srgbClr>
                </a:solidFill>
                <a:latin typeface="+mj-lt"/>
              </a:rPr>
              <a:t>конзистенција на гума</a:t>
            </a:r>
            <a:r>
              <a:rPr lang="en-US" sz="2000" b="1" dirty="0">
                <a:solidFill>
                  <a:srgbClr val="005AAA">
                    <a:lumMod val="50000"/>
                  </a:srgbClr>
                </a:solidFill>
                <a:latin typeface="+mj-lt"/>
              </a:rPr>
              <a:t>	</a:t>
            </a:r>
          </a:p>
          <a:p>
            <a:pPr>
              <a:lnSpc>
                <a:spcPct val="150000"/>
              </a:lnSpc>
              <a:defRPr/>
            </a:pPr>
            <a:r>
              <a:rPr lang="mk-MK" sz="2000" b="1" dirty="0">
                <a:solidFill>
                  <a:srgbClr val="005AAA">
                    <a:lumMod val="50000"/>
                  </a:srgbClr>
                </a:solidFill>
                <a:latin typeface="+mj-lt"/>
              </a:rPr>
              <a:t>цврсти</a:t>
            </a:r>
            <a:r>
              <a:rPr lang="en-US" sz="2000" b="1" dirty="0">
                <a:solidFill>
                  <a:srgbClr val="005AAA">
                    <a:lumMod val="50000"/>
                  </a:srgbClr>
                </a:solidFill>
                <a:latin typeface="+mj-lt"/>
              </a:rPr>
              <a:t>				</a:t>
            </a:r>
          </a:p>
          <a:p>
            <a:pPr>
              <a:lnSpc>
                <a:spcPct val="150000"/>
              </a:lnSpc>
              <a:defRPr/>
            </a:pPr>
            <a:r>
              <a:rPr lang="mk-MK" sz="2000" b="1" dirty="0">
                <a:solidFill>
                  <a:srgbClr val="005AAA">
                    <a:lumMod val="50000"/>
                  </a:srgbClr>
                </a:solidFill>
                <a:latin typeface="+mj-lt"/>
              </a:rPr>
              <a:t>еластични</a:t>
            </a:r>
            <a:endParaRPr lang="en-US" sz="2000" b="1" dirty="0">
              <a:solidFill>
                <a:srgbClr val="005AAA">
                  <a:lumMod val="50000"/>
                </a:srgbClr>
              </a:solidFill>
              <a:latin typeface="+mj-lt"/>
            </a:endParaRPr>
          </a:p>
          <a:p>
            <a:pPr>
              <a:lnSpc>
                <a:spcPct val="150000"/>
              </a:lnSpc>
              <a:defRPr/>
            </a:pPr>
            <a:r>
              <a:rPr lang="mk-MK" sz="2000" b="1" dirty="0">
                <a:solidFill>
                  <a:srgbClr val="005AAA">
                    <a:lumMod val="50000"/>
                  </a:srgbClr>
                </a:solidFill>
                <a:latin typeface="+mj-lt"/>
              </a:rPr>
              <a:t>во група/поединечни</a:t>
            </a:r>
          </a:p>
        </p:txBody>
      </p:sp>
      <p:sp>
        <p:nvSpPr>
          <p:cNvPr id="9" name="Rectangle 8"/>
          <p:cNvSpPr/>
          <p:nvPr/>
        </p:nvSpPr>
        <p:spPr>
          <a:xfrm>
            <a:off x="6477000" y="1752600"/>
            <a:ext cx="4572000" cy="1938992"/>
          </a:xfrm>
          <a:prstGeom prst="rect">
            <a:avLst/>
          </a:prstGeom>
        </p:spPr>
        <p:txBody>
          <a:bodyPr>
            <a:spAutoFit/>
          </a:bodyPr>
          <a:lstStyle/>
          <a:p>
            <a:pPr>
              <a:lnSpc>
                <a:spcPct val="150000"/>
              </a:lnSpc>
              <a:defRPr/>
            </a:pPr>
            <a:r>
              <a:rPr lang="mk-MK" sz="2000" b="1" dirty="0">
                <a:solidFill>
                  <a:srgbClr val="005AAA">
                    <a:lumMod val="50000"/>
                  </a:srgbClr>
                </a:solidFill>
                <a:latin typeface="+mj-lt"/>
              </a:rPr>
              <a:t>тврди</a:t>
            </a:r>
            <a:endParaRPr lang="en-US" sz="2000" b="1" dirty="0">
              <a:solidFill>
                <a:srgbClr val="005AAA">
                  <a:lumMod val="50000"/>
                </a:srgbClr>
              </a:solidFill>
              <a:latin typeface="+mj-lt"/>
            </a:endParaRPr>
          </a:p>
          <a:p>
            <a:pPr>
              <a:lnSpc>
                <a:spcPct val="150000"/>
              </a:lnSpc>
              <a:defRPr/>
            </a:pPr>
            <a:r>
              <a:rPr lang="mk-MK" sz="2000" b="1" dirty="0">
                <a:solidFill>
                  <a:srgbClr val="005AAA">
                    <a:lumMod val="50000"/>
                  </a:srgbClr>
                </a:solidFill>
                <a:latin typeface="+mj-lt"/>
              </a:rPr>
              <a:t>во блок</a:t>
            </a:r>
            <a:endParaRPr lang="en-US" sz="2000" b="1" dirty="0">
              <a:solidFill>
                <a:srgbClr val="005AAA">
                  <a:lumMod val="50000"/>
                </a:srgbClr>
              </a:solidFill>
              <a:latin typeface="+mj-lt"/>
            </a:endParaRPr>
          </a:p>
          <a:p>
            <a:pPr>
              <a:lnSpc>
                <a:spcPct val="150000"/>
              </a:lnSpc>
              <a:defRPr/>
            </a:pPr>
            <a:r>
              <a:rPr lang="mk-MK" sz="2000" b="1" dirty="0">
                <a:solidFill>
                  <a:srgbClr val="005AAA">
                    <a:lumMod val="50000"/>
                  </a:srgbClr>
                </a:solidFill>
                <a:latin typeface="+mj-lt"/>
              </a:rPr>
              <a:t>сраснати</a:t>
            </a:r>
            <a:endParaRPr lang="en-US" sz="2000" b="1" dirty="0">
              <a:solidFill>
                <a:srgbClr val="005AAA">
                  <a:lumMod val="50000"/>
                </a:srgbClr>
              </a:solidFill>
              <a:latin typeface="+mj-lt"/>
            </a:endParaRPr>
          </a:p>
          <a:p>
            <a:pPr>
              <a:lnSpc>
                <a:spcPct val="150000"/>
              </a:lnSpc>
              <a:defRPr/>
            </a:pPr>
            <a:r>
              <a:rPr lang="mk-MK" sz="2000" b="1" dirty="0">
                <a:solidFill>
                  <a:srgbClr val="005AAA">
                    <a:lumMod val="50000"/>
                  </a:srgbClr>
                </a:solidFill>
                <a:latin typeface="+mj-lt"/>
              </a:rPr>
              <a:t>безболни</a:t>
            </a:r>
          </a:p>
        </p:txBody>
      </p:sp>
      <p:sp>
        <p:nvSpPr>
          <p:cNvPr id="10" name="Title 1"/>
          <p:cNvSpPr>
            <a:spLocks noGrp="1"/>
          </p:cNvSpPr>
          <p:nvPr>
            <p:ph type="title" idx="4294967295"/>
          </p:nvPr>
        </p:nvSpPr>
        <p:spPr>
          <a:xfrm>
            <a:off x="1396999" y="593673"/>
            <a:ext cx="7896629" cy="425450"/>
          </a:xfrm>
        </p:spPr>
        <p:txBody>
          <a:bodyPr>
            <a:noAutofit/>
          </a:bodyPr>
          <a:lstStyle/>
          <a:p>
            <a:pPr eaLnBrk="1" hangingPunct="1"/>
            <a:r>
              <a:rPr lang="mk-MK" altLang="en-US" b="1" dirty="0" smtClean="0">
                <a:solidFill>
                  <a:srgbClr val="C00000"/>
                </a:solidFill>
                <a:latin typeface="Calibri" panose="020F0502020204030204" pitchFamily="34" charset="0"/>
                <a:cs typeface="Calibri" panose="020F0502020204030204" pitchFamily="34" charset="0"/>
              </a:rPr>
              <a:t>2.а </a:t>
            </a:r>
            <a:r>
              <a:rPr lang="mk-MK" altLang="en-US" b="1" dirty="0">
                <a:solidFill>
                  <a:srgbClr val="C00000"/>
                </a:solidFill>
                <a:latin typeface="Calibri" panose="020F0502020204030204" pitchFamily="34" charset="0"/>
                <a:cs typeface="Calibri" panose="020F0502020204030204" pitchFamily="34" charset="0"/>
              </a:rPr>
              <a:t>Физикални карактеристики на преглед</a:t>
            </a:r>
            <a:endParaRPr lang="en-US" altLang="en-US" b="1" dirty="0">
              <a:solidFill>
                <a:srgbClr val="C00000"/>
              </a:solidFill>
              <a:latin typeface="Calibri" panose="020F0502020204030204" pitchFamily="34" charset="0"/>
              <a:cs typeface="Calibri" panose="020F0502020204030204" pitchFamily="34" charset="0"/>
            </a:endParaRPr>
          </a:p>
        </p:txBody>
      </p:sp>
      <p:sp>
        <p:nvSpPr>
          <p:cNvPr id="11" name="Rounded Rectangle 10"/>
          <p:cNvSpPr/>
          <p:nvPr/>
        </p:nvSpPr>
        <p:spPr>
          <a:xfrm>
            <a:off x="6156530" y="1233996"/>
            <a:ext cx="4541949" cy="498392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397586" y="1233996"/>
            <a:ext cx="4504449" cy="498392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oogle Shape;285;p4"/>
          <p:cNvPicPr preferRelativeResize="0"/>
          <p:nvPr/>
        </p:nvPicPr>
        <p:blipFill rotWithShape="1">
          <a:blip r:embed="rId2">
            <a:alphaModFix/>
          </a:blip>
          <a:srcRect/>
          <a:stretch/>
        </p:blipFill>
        <p:spPr>
          <a:xfrm>
            <a:off x="11290086" y="0"/>
            <a:ext cx="901914" cy="869060"/>
          </a:xfrm>
          <a:prstGeom prst="rect">
            <a:avLst/>
          </a:prstGeom>
          <a:noFill/>
          <a:ln>
            <a:noFill/>
          </a:ln>
        </p:spPr>
      </p:pic>
      <p:pic>
        <p:nvPicPr>
          <p:cNvPr id="14" name="Picture 13">
            <a:extLst>
              <a:ext uri="{FF2B5EF4-FFF2-40B4-BE49-F238E27FC236}">
                <a16:creationId xmlns:a16="http://schemas.microsoft.com/office/drawing/2014/main" id="{9E6CDAD0-407A-F04C-9B03-27D849D39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41" t="6667" r="2463" b="61653"/>
          <a:stretch/>
        </p:blipFill>
        <p:spPr>
          <a:xfrm>
            <a:off x="11290086" y="5854102"/>
            <a:ext cx="889845" cy="1003898"/>
          </a:xfrm>
          <a:prstGeom prst="rect">
            <a:avLst/>
          </a:prstGeom>
          <a:ln>
            <a:noFill/>
          </a:ln>
          <a:effectLst/>
        </p:spPr>
      </p:pic>
    </p:spTree>
    <p:extLst>
      <p:ext uri="{BB962C8B-B14F-4D97-AF65-F5344CB8AC3E}">
        <p14:creationId xmlns:p14="http://schemas.microsoft.com/office/powerpoint/2010/main" val="3464825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212" y="147536"/>
            <a:ext cx="7683499" cy="838200"/>
          </a:xfrm>
        </p:spPr>
        <p:txBody>
          <a:bodyPr>
            <a:normAutofit/>
          </a:bodyPr>
          <a:lstStyle/>
          <a:p>
            <a:r>
              <a:rPr lang="mk-MK" b="1" dirty="0">
                <a:solidFill>
                  <a:srgbClr val="C00000"/>
                </a:solidFill>
                <a:latin typeface="Calibri" panose="020F0502020204030204" pitchFamily="34" charset="0"/>
                <a:cs typeface="Calibri" panose="020F0502020204030204" pitchFamily="34" charset="0"/>
              </a:rPr>
              <a:t>3. Дополнителни испитувања</a:t>
            </a:r>
            <a:endParaRPr lang="en-US" b="1"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58212" y="1393355"/>
            <a:ext cx="9640515" cy="4724370"/>
          </a:xfrm>
        </p:spPr>
        <p:txBody>
          <a:bodyPr>
            <a:normAutofit/>
          </a:bodyPr>
          <a:lstStyle/>
          <a:p>
            <a:pPr marL="342900" indent="-342900">
              <a:lnSpc>
                <a:spcPct val="110000"/>
              </a:lnSpc>
              <a:buFont typeface="Wingdings" panose="05000000000000000000" pitchFamily="2" charset="2"/>
              <a:buChar char="ü"/>
            </a:pPr>
            <a:r>
              <a:rPr lang="mk-MK" sz="2000" b="1" dirty="0">
                <a:latin typeface="+mj-lt"/>
              </a:rPr>
              <a:t>Лабораториски</a:t>
            </a:r>
          </a:p>
          <a:p>
            <a:pPr lvl="1">
              <a:lnSpc>
                <a:spcPct val="110000"/>
              </a:lnSpc>
              <a:buClrTx/>
            </a:pPr>
            <a:r>
              <a:rPr lang="en-029" sz="2000" b="1" dirty="0">
                <a:latin typeface="+mj-lt"/>
              </a:rPr>
              <a:t>    - </a:t>
            </a:r>
            <a:r>
              <a:rPr lang="mk-MK" sz="2000" b="1" dirty="0">
                <a:latin typeface="+mj-lt"/>
              </a:rPr>
              <a:t>крвна слика со размаска</a:t>
            </a:r>
            <a:endParaRPr lang="en-US" sz="2000" b="1" dirty="0">
              <a:latin typeface="+mj-lt"/>
            </a:endParaRPr>
          </a:p>
          <a:p>
            <a:pPr lvl="1">
              <a:lnSpc>
                <a:spcPct val="110000"/>
              </a:lnSpc>
              <a:buClrTx/>
            </a:pPr>
            <a:r>
              <a:rPr lang="en-029" sz="2000" b="1" dirty="0">
                <a:latin typeface="+mj-lt"/>
              </a:rPr>
              <a:t>    - </a:t>
            </a:r>
            <a:r>
              <a:rPr lang="mk-MK" sz="2000" b="1" dirty="0">
                <a:latin typeface="+mj-lt"/>
              </a:rPr>
              <a:t>вирусолошки анализи: директна или </a:t>
            </a:r>
            <a:r>
              <a:rPr lang="en-US" sz="2000" b="1" dirty="0">
                <a:latin typeface="+mj-lt"/>
              </a:rPr>
              <a:t>"</a:t>
            </a:r>
            <a:r>
              <a:rPr lang="mk-MK" sz="2000" b="1" dirty="0">
                <a:latin typeface="+mj-lt"/>
              </a:rPr>
              <a:t>индиректна</a:t>
            </a:r>
            <a:r>
              <a:rPr lang="en-US" sz="2000" b="1" dirty="0">
                <a:latin typeface="+mj-lt"/>
              </a:rPr>
              <a:t>"</a:t>
            </a:r>
            <a:r>
              <a:rPr lang="mk-MK" sz="2000" b="1" dirty="0">
                <a:latin typeface="+mj-lt"/>
              </a:rPr>
              <a:t> поврзаност</a:t>
            </a:r>
            <a:endParaRPr lang="en-US" sz="2000" b="1" dirty="0">
              <a:latin typeface="+mj-lt"/>
            </a:endParaRPr>
          </a:p>
          <a:p>
            <a:pPr lvl="1">
              <a:lnSpc>
                <a:spcPct val="110000"/>
              </a:lnSpc>
              <a:buClrTx/>
            </a:pPr>
            <a:r>
              <a:rPr lang="en-029" sz="2000" b="1" dirty="0">
                <a:latin typeface="+mj-lt"/>
              </a:rPr>
              <a:t>    - </a:t>
            </a:r>
            <a:r>
              <a:rPr lang="mk-MK" sz="2000" b="1" dirty="0">
                <a:latin typeface="+mj-lt"/>
              </a:rPr>
              <a:t>седиментација</a:t>
            </a:r>
            <a:r>
              <a:rPr lang="en-US" sz="2000" b="1" dirty="0">
                <a:latin typeface="+mj-lt"/>
              </a:rPr>
              <a:t>, CRP, </a:t>
            </a:r>
            <a:r>
              <a:rPr lang="mk-MK" sz="2000" b="1" dirty="0">
                <a:latin typeface="+mj-lt"/>
              </a:rPr>
              <a:t>фибриноген</a:t>
            </a:r>
            <a:r>
              <a:rPr lang="en-US" sz="2000" b="1" dirty="0">
                <a:latin typeface="+mj-lt"/>
              </a:rPr>
              <a:t>, LDH, </a:t>
            </a:r>
            <a:r>
              <a:rPr lang="mk-MK" sz="2000" b="1" dirty="0">
                <a:latin typeface="+mj-lt"/>
              </a:rPr>
              <a:t>протеински статус </a:t>
            </a:r>
            <a:endParaRPr lang="en-US" sz="2000" b="1" dirty="0">
              <a:latin typeface="+mj-lt"/>
            </a:endParaRPr>
          </a:p>
          <a:p>
            <a:pPr lvl="1">
              <a:lnSpc>
                <a:spcPct val="110000"/>
              </a:lnSpc>
              <a:buClrTx/>
            </a:pPr>
            <a:r>
              <a:rPr lang="en-029" sz="2000" b="1" dirty="0">
                <a:latin typeface="+mj-lt"/>
              </a:rPr>
              <a:t>    - </a:t>
            </a:r>
            <a:r>
              <a:rPr lang="mk-MK" sz="2000" b="1" dirty="0">
                <a:latin typeface="+mj-lt"/>
              </a:rPr>
              <a:t>анализи во правец на системски заболувања</a:t>
            </a:r>
          </a:p>
          <a:p>
            <a:pPr marL="342900" lvl="1" indent="-342900">
              <a:lnSpc>
                <a:spcPct val="110000"/>
              </a:lnSpc>
              <a:spcBef>
                <a:spcPct val="75000"/>
              </a:spcBef>
              <a:buSzPct val="100000"/>
              <a:buFont typeface="Wingdings" panose="05000000000000000000" pitchFamily="2" charset="2"/>
              <a:buChar char="ü"/>
            </a:pPr>
            <a:r>
              <a:rPr lang="mk-MK" sz="2000" b="1" dirty="0">
                <a:latin typeface="+mj-lt"/>
              </a:rPr>
              <a:t>Микробиолошки анализи, брисеви, култури </a:t>
            </a:r>
            <a:endParaRPr lang="en-US" sz="2000" b="1" dirty="0">
              <a:latin typeface="+mj-lt"/>
            </a:endParaRPr>
          </a:p>
          <a:p>
            <a:pPr marL="342900" indent="-342900">
              <a:lnSpc>
                <a:spcPct val="110000"/>
              </a:lnSpc>
              <a:buFont typeface="Wingdings" panose="05000000000000000000" pitchFamily="2" charset="2"/>
              <a:buChar char="ü"/>
            </a:pPr>
            <a:r>
              <a:rPr lang="mk-MK" sz="2000" b="1" dirty="0">
                <a:solidFill>
                  <a:srgbClr val="C00000"/>
                </a:solidFill>
                <a:latin typeface="+mj-lt"/>
              </a:rPr>
              <a:t>Тенко</a:t>
            </a:r>
            <a:r>
              <a:rPr lang="en-029" sz="2000" b="1" dirty="0">
                <a:solidFill>
                  <a:srgbClr val="C00000"/>
                </a:solidFill>
                <a:latin typeface="+mj-lt"/>
              </a:rPr>
              <a:t> </a:t>
            </a:r>
            <a:r>
              <a:rPr lang="mk-MK" sz="2000" b="1" dirty="0">
                <a:solidFill>
                  <a:srgbClr val="C00000"/>
                </a:solidFill>
                <a:latin typeface="+mj-lt"/>
              </a:rPr>
              <a:t>иглена аспирациона биопсија </a:t>
            </a:r>
            <a:r>
              <a:rPr lang="mk-MK" sz="2000" b="1" dirty="0">
                <a:latin typeface="+mj-lt"/>
              </a:rPr>
              <a:t>на лимфен јазол</a:t>
            </a:r>
          </a:p>
          <a:p>
            <a:pPr marL="342900" indent="-342900">
              <a:lnSpc>
                <a:spcPct val="110000"/>
              </a:lnSpc>
              <a:buFont typeface="Wingdings" panose="05000000000000000000" pitchFamily="2" charset="2"/>
              <a:buChar char="ü"/>
            </a:pPr>
            <a:r>
              <a:rPr lang="mk-MK" sz="2000" b="1" dirty="0">
                <a:latin typeface="+mj-lt"/>
              </a:rPr>
              <a:t>Хируршка биопсија на лимфен јазол = дефинитивна патохистолошка дијагноза</a:t>
            </a:r>
            <a:endParaRPr lang="en-US" sz="2000" b="1" dirty="0">
              <a:latin typeface="+mj-lt"/>
            </a:endParaRPr>
          </a:p>
          <a:p>
            <a:endParaRPr lang="en-US" b="1" dirty="0">
              <a:solidFill>
                <a:schemeClr val="tx1"/>
              </a:solidFill>
              <a:latin typeface="+mj-lt"/>
            </a:endParaRPr>
          </a:p>
        </p:txBody>
      </p:sp>
      <p:sp>
        <p:nvSpPr>
          <p:cNvPr id="4" name="TextBox 3"/>
          <p:cNvSpPr txBox="1"/>
          <p:nvPr/>
        </p:nvSpPr>
        <p:spPr>
          <a:xfrm>
            <a:off x="1703512" y="6525344"/>
            <a:ext cx="2484976" cy="215444"/>
          </a:xfrm>
          <a:prstGeom prst="rect">
            <a:avLst/>
          </a:prstGeom>
          <a:noFill/>
        </p:spPr>
        <p:txBody>
          <a:bodyPr wrap="none" rtlCol="0">
            <a:spAutoFit/>
          </a:bodyPr>
          <a:lstStyle/>
          <a:p>
            <a:r>
              <a:rPr lang="en-US" sz="800" dirty="0">
                <a:solidFill>
                  <a:srgbClr val="000000"/>
                </a:solidFill>
              </a:rPr>
              <a:t>LDH = Lactate dehydrogenase; CRP = C-reactive protein</a:t>
            </a:r>
          </a:p>
        </p:txBody>
      </p:sp>
      <p:pic>
        <p:nvPicPr>
          <p:cNvPr id="5" name="Google Shape;285;p4"/>
          <p:cNvPicPr preferRelativeResize="0"/>
          <p:nvPr/>
        </p:nvPicPr>
        <p:blipFill rotWithShape="1">
          <a:blip r:embed="rId2">
            <a:alphaModFix/>
          </a:blip>
          <a:srcRect/>
          <a:stretch/>
        </p:blipFill>
        <p:spPr>
          <a:xfrm>
            <a:off x="11290086" y="0"/>
            <a:ext cx="901914" cy="869060"/>
          </a:xfrm>
          <a:prstGeom prst="rect">
            <a:avLst/>
          </a:prstGeom>
          <a:noFill/>
          <a:ln>
            <a:noFill/>
          </a:ln>
        </p:spPr>
      </p:pic>
      <p:pic>
        <p:nvPicPr>
          <p:cNvPr id="6" name="Picture 5">
            <a:extLst>
              <a:ext uri="{FF2B5EF4-FFF2-40B4-BE49-F238E27FC236}">
                <a16:creationId xmlns:a16="http://schemas.microsoft.com/office/drawing/2014/main" id="{9E6CDAD0-407A-F04C-9B03-27D849D39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41" t="6667" r="2463" b="61653"/>
          <a:stretch/>
        </p:blipFill>
        <p:spPr>
          <a:xfrm>
            <a:off x="11290086" y="5854102"/>
            <a:ext cx="889845" cy="1003898"/>
          </a:xfrm>
          <a:prstGeom prst="rect">
            <a:avLst/>
          </a:prstGeom>
          <a:ln>
            <a:noFill/>
          </a:ln>
          <a:effectLst/>
        </p:spPr>
      </p:pic>
    </p:spTree>
    <p:extLst>
      <p:ext uri="{BB962C8B-B14F-4D97-AF65-F5344CB8AC3E}">
        <p14:creationId xmlns:p14="http://schemas.microsoft.com/office/powerpoint/2010/main" val="1259745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k-MK" b="1" dirty="0">
                <a:solidFill>
                  <a:srgbClr val="C00000"/>
                </a:solidFill>
                <a:latin typeface="Calibri" panose="020F0502020204030204" pitchFamily="34" charset="0"/>
                <a:cs typeface="Calibri" panose="020F0502020204030204" pitchFamily="34" charset="0"/>
              </a:rPr>
              <a:t>4. Методи за визуелизација</a:t>
            </a:r>
            <a:endParaRPr lang="en-US" b="1"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717077" y="1481945"/>
            <a:ext cx="10006341" cy="4636654"/>
          </a:xfrm>
        </p:spPr>
        <p:txBody>
          <a:bodyPr>
            <a:normAutofit fontScale="92500" lnSpcReduction="20000"/>
          </a:bodyPr>
          <a:lstStyle/>
          <a:p>
            <a:pPr marL="342891" lvl="0" indent="-342891" defTabSz="914400">
              <a:lnSpc>
                <a:spcPct val="110000"/>
              </a:lnSpc>
              <a:spcBef>
                <a:spcPts val="526"/>
              </a:spcBef>
              <a:spcAft>
                <a:spcPts val="0"/>
              </a:spcAft>
              <a:buClr>
                <a:srgbClr val="D3202F"/>
              </a:buClr>
              <a:buSzPts val="1800"/>
              <a:buFont typeface="Wingdings" panose="05000000000000000000" pitchFamily="2" charset="2"/>
              <a:buChar char="ü"/>
              <a:defRPr/>
            </a:pPr>
            <a:r>
              <a:rPr lang="mk-MK" sz="2000" b="1" kern="0" dirty="0">
                <a:solidFill>
                  <a:srgbClr val="000000"/>
                </a:solidFill>
                <a:latin typeface="Calibri" panose="020F0502020204030204" pitchFamily="34" charset="0"/>
                <a:cs typeface="Calibri" panose="020F0502020204030204" pitchFamily="34" charset="0"/>
                <a:sym typeface="Arial"/>
              </a:rPr>
              <a:t>Ултразвучен преглед на абдомен (на секундарно ниво)</a:t>
            </a:r>
          </a:p>
          <a:p>
            <a:pPr marL="342891" lvl="0" indent="-342891" defTabSz="914400">
              <a:lnSpc>
                <a:spcPct val="110000"/>
              </a:lnSpc>
              <a:spcBef>
                <a:spcPts val="526"/>
              </a:spcBef>
              <a:spcAft>
                <a:spcPts val="0"/>
              </a:spcAft>
              <a:buClr>
                <a:srgbClr val="D3202F"/>
              </a:buClr>
              <a:buSzPts val="1800"/>
              <a:buFont typeface="Wingdings" panose="05000000000000000000" pitchFamily="2" charset="2"/>
              <a:buChar char="ü"/>
              <a:defRPr/>
            </a:pPr>
            <a:r>
              <a:rPr lang="mk-MK" sz="2000" b="1" kern="0" dirty="0">
                <a:solidFill>
                  <a:srgbClr val="000000"/>
                </a:solidFill>
                <a:latin typeface="Calibri" panose="020F0502020204030204" pitchFamily="34" charset="0"/>
                <a:cs typeface="Calibri" panose="020F0502020204030204" pitchFamily="34" charset="0"/>
                <a:sym typeface="Arial"/>
              </a:rPr>
              <a:t>	- лимфни јазли</a:t>
            </a:r>
          </a:p>
          <a:p>
            <a:pPr marL="342891" lvl="0" indent="-342891" defTabSz="914400">
              <a:lnSpc>
                <a:spcPct val="110000"/>
              </a:lnSpc>
              <a:spcBef>
                <a:spcPts val="526"/>
              </a:spcBef>
              <a:spcAft>
                <a:spcPts val="0"/>
              </a:spcAft>
              <a:buClr>
                <a:srgbClr val="D3202F"/>
              </a:buClr>
              <a:buSzPts val="1800"/>
              <a:buFont typeface="Wingdings" panose="05000000000000000000" pitchFamily="2" charset="2"/>
              <a:buChar char="ü"/>
              <a:defRPr/>
            </a:pPr>
            <a:r>
              <a:rPr lang="mk-MK" sz="2000" b="1" kern="0" dirty="0">
                <a:solidFill>
                  <a:srgbClr val="000000"/>
                </a:solidFill>
                <a:latin typeface="Calibri" panose="020F0502020204030204" pitchFamily="34" charset="0"/>
                <a:cs typeface="Calibri" panose="020F0502020204030204" pitchFamily="34" charset="0"/>
                <a:sym typeface="Arial"/>
              </a:rPr>
              <a:t>	- хепар, лиен</a:t>
            </a:r>
          </a:p>
          <a:p>
            <a:pPr marL="342891" lvl="0" indent="-342891" defTabSz="914400">
              <a:lnSpc>
                <a:spcPct val="110000"/>
              </a:lnSpc>
              <a:spcBef>
                <a:spcPts val="526"/>
              </a:spcBef>
              <a:spcAft>
                <a:spcPts val="0"/>
              </a:spcAft>
              <a:buClr>
                <a:srgbClr val="D3202F"/>
              </a:buClr>
              <a:buSzPts val="1800"/>
              <a:buFont typeface="Wingdings" panose="05000000000000000000" pitchFamily="2" charset="2"/>
              <a:buChar char="ü"/>
              <a:defRPr/>
            </a:pPr>
            <a:endParaRPr lang="mk-MK" sz="2000" b="1" kern="0" dirty="0">
              <a:solidFill>
                <a:srgbClr val="000000"/>
              </a:solidFill>
              <a:latin typeface="Calibri" panose="020F0502020204030204" pitchFamily="34" charset="0"/>
              <a:cs typeface="Calibri" panose="020F0502020204030204" pitchFamily="34" charset="0"/>
              <a:sym typeface="Arial"/>
            </a:endParaRPr>
          </a:p>
          <a:p>
            <a:pPr marL="342891" lvl="0" indent="-342891" defTabSz="914400">
              <a:lnSpc>
                <a:spcPct val="110000"/>
              </a:lnSpc>
              <a:spcBef>
                <a:spcPts val="526"/>
              </a:spcBef>
              <a:spcAft>
                <a:spcPts val="0"/>
              </a:spcAft>
              <a:buClr>
                <a:srgbClr val="D3202F"/>
              </a:buClr>
              <a:buSzPts val="1800"/>
              <a:buFont typeface="Wingdings" panose="05000000000000000000" pitchFamily="2" charset="2"/>
              <a:buChar char="ü"/>
              <a:defRPr/>
            </a:pPr>
            <a:r>
              <a:rPr lang="mk-MK" sz="2000" b="1" kern="0" dirty="0">
                <a:solidFill>
                  <a:srgbClr val="000000"/>
                </a:solidFill>
                <a:latin typeface="Calibri" panose="020F0502020204030204" pitchFamily="34" charset="0"/>
                <a:cs typeface="Calibri" panose="020F0502020204030204" pitchFamily="34" charset="0"/>
                <a:sym typeface="Arial"/>
              </a:rPr>
              <a:t>Рентген на бели дробови (медијастинални лимфни јазли)</a:t>
            </a:r>
          </a:p>
          <a:p>
            <a:pPr marL="0" lvl="0" indent="0" defTabSz="914400">
              <a:lnSpc>
                <a:spcPct val="110000"/>
              </a:lnSpc>
              <a:spcBef>
                <a:spcPts val="526"/>
              </a:spcBef>
              <a:spcAft>
                <a:spcPts val="0"/>
              </a:spcAft>
              <a:buClr>
                <a:srgbClr val="D3202F"/>
              </a:buClr>
              <a:buSzPts val="1800"/>
              <a:defRPr/>
            </a:pPr>
            <a:r>
              <a:rPr lang="mk-MK" sz="2000" dirty="0">
                <a:solidFill>
                  <a:srgbClr val="000000"/>
                </a:solidFill>
                <a:latin typeface="Calibri" panose="020F0502020204030204" pitchFamily="34" charset="0"/>
                <a:cs typeface="Calibri" panose="020F0502020204030204" pitchFamily="34" charset="0"/>
              </a:rPr>
              <a:t>Многу битен на секундарно ниво кога се сомневаме на примарен медијастинален лимфом</a:t>
            </a:r>
          </a:p>
          <a:p>
            <a:pPr marL="0" lvl="0" indent="0" defTabSz="914400">
              <a:lnSpc>
                <a:spcPct val="110000"/>
              </a:lnSpc>
              <a:spcBef>
                <a:spcPts val="526"/>
              </a:spcBef>
              <a:spcAft>
                <a:spcPts val="0"/>
              </a:spcAft>
              <a:buClr>
                <a:srgbClr val="D3202F"/>
              </a:buClr>
              <a:buSzPts val="1800"/>
              <a:defRPr/>
            </a:pPr>
            <a:endParaRPr lang="mk-MK" sz="2000" b="1" kern="0" dirty="0">
              <a:solidFill>
                <a:srgbClr val="000000"/>
              </a:solidFill>
              <a:latin typeface="Calibri" panose="020F0502020204030204" pitchFamily="34" charset="0"/>
              <a:cs typeface="Calibri" panose="020F0502020204030204" pitchFamily="34" charset="0"/>
              <a:sym typeface="Arial"/>
            </a:endParaRPr>
          </a:p>
          <a:p>
            <a:pPr marL="342891" lvl="0" indent="-342891" defTabSz="914400">
              <a:lnSpc>
                <a:spcPct val="110000"/>
              </a:lnSpc>
              <a:spcBef>
                <a:spcPts val="526"/>
              </a:spcBef>
              <a:spcAft>
                <a:spcPts val="0"/>
              </a:spcAft>
              <a:buClr>
                <a:srgbClr val="D3202F"/>
              </a:buClr>
              <a:buSzPts val="1800"/>
              <a:buFont typeface="Wingdings" panose="05000000000000000000" pitchFamily="2" charset="2"/>
              <a:buChar char="ü"/>
              <a:defRPr/>
            </a:pPr>
            <a:r>
              <a:rPr lang="mk-MK" sz="2000" b="1" kern="0" dirty="0">
                <a:solidFill>
                  <a:srgbClr val="000000"/>
                </a:solidFill>
                <a:latin typeface="Calibri" panose="020F0502020204030204" pitchFamily="34" charset="0"/>
                <a:cs typeface="Calibri" panose="020F0502020204030204" pitchFamily="34" charset="0"/>
                <a:sym typeface="Arial"/>
              </a:rPr>
              <a:t>Компјутеризирана томографија (КТ)</a:t>
            </a:r>
          </a:p>
          <a:p>
            <a:pPr marL="342891" lvl="0" indent="-342891" defTabSz="914400">
              <a:lnSpc>
                <a:spcPct val="110000"/>
              </a:lnSpc>
              <a:spcBef>
                <a:spcPts val="526"/>
              </a:spcBef>
              <a:spcAft>
                <a:spcPts val="0"/>
              </a:spcAft>
              <a:buClr>
                <a:srgbClr val="D3202F"/>
              </a:buClr>
              <a:buSzPts val="1800"/>
              <a:buFont typeface="Wingdings" panose="05000000000000000000" pitchFamily="2" charset="2"/>
              <a:buChar char="ü"/>
              <a:defRPr/>
            </a:pPr>
            <a:r>
              <a:rPr lang="mk-MK" sz="2000" b="1" kern="0" dirty="0">
                <a:solidFill>
                  <a:srgbClr val="000000"/>
                </a:solidFill>
                <a:latin typeface="Calibri" panose="020F0502020204030204" pitchFamily="34" charset="0"/>
                <a:cs typeface="Calibri" panose="020F0502020204030204" pitchFamily="34" charset="0"/>
                <a:sym typeface="Arial"/>
              </a:rPr>
              <a:t>Магнетна резонанца</a:t>
            </a:r>
          </a:p>
          <a:p>
            <a:pPr marL="0" lvl="0" indent="0">
              <a:lnSpc>
                <a:spcPct val="110000"/>
              </a:lnSpc>
              <a:buClr>
                <a:srgbClr val="D3202F"/>
              </a:buClr>
              <a:buNone/>
              <a:defRPr/>
            </a:pPr>
            <a:r>
              <a:rPr lang="ru-RU" sz="2000" dirty="0">
                <a:solidFill>
                  <a:srgbClr val="000000"/>
                </a:solidFill>
                <a:latin typeface="Calibri" panose="020F0502020204030204" pitchFamily="34" charset="0"/>
                <a:cs typeface="Calibri" panose="020F0502020204030204" pitchFamily="34" charset="0"/>
              </a:rPr>
              <a:t>Кој треба да ги назначи овие методи на визуелизација (интернист, хирург или хематолог) и во кој момент од патот на дијагностика на пациентот?</a:t>
            </a:r>
          </a:p>
          <a:p>
            <a:pPr marL="342891" lvl="0" indent="-342891" defTabSz="914400">
              <a:lnSpc>
                <a:spcPct val="110000"/>
              </a:lnSpc>
              <a:spcBef>
                <a:spcPts val="526"/>
              </a:spcBef>
              <a:spcAft>
                <a:spcPts val="0"/>
              </a:spcAft>
              <a:buClr>
                <a:srgbClr val="D3202F"/>
              </a:buClr>
              <a:buSzPts val="1800"/>
              <a:buFont typeface="Wingdings" panose="05000000000000000000" pitchFamily="2" charset="2"/>
              <a:buChar char="ü"/>
              <a:defRPr/>
            </a:pPr>
            <a:endParaRPr lang="mk-MK" sz="2000" b="1" kern="0" dirty="0">
              <a:solidFill>
                <a:srgbClr val="000000"/>
              </a:solidFill>
              <a:latin typeface="Calibri" panose="020F0502020204030204" pitchFamily="34" charset="0"/>
              <a:cs typeface="Calibri" panose="020F0502020204030204" pitchFamily="34" charset="0"/>
              <a:sym typeface="Arial"/>
            </a:endParaRPr>
          </a:p>
          <a:p>
            <a:pPr marL="342891" lvl="0" indent="-342891" defTabSz="914400">
              <a:lnSpc>
                <a:spcPct val="110000"/>
              </a:lnSpc>
              <a:spcBef>
                <a:spcPts val="526"/>
              </a:spcBef>
              <a:spcAft>
                <a:spcPts val="0"/>
              </a:spcAft>
              <a:buClr>
                <a:srgbClr val="D3202F"/>
              </a:buClr>
              <a:buSzPts val="1800"/>
              <a:buFont typeface="Wingdings" panose="05000000000000000000" pitchFamily="2" charset="2"/>
              <a:buChar char="ü"/>
              <a:defRPr/>
            </a:pPr>
            <a:r>
              <a:rPr lang="mk-MK" sz="2000" b="1" kern="0" dirty="0">
                <a:solidFill>
                  <a:srgbClr val="000000"/>
                </a:solidFill>
                <a:latin typeface="Calibri" panose="020F0502020204030204" pitchFamily="34" charset="0"/>
                <a:cs typeface="Calibri" panose="020F0502020204030204" pitchFamily="34" charset="0"/>
                <a:sym typeface="Arial"/>
              </a:rPr>
              <a:t>П</a:t>
            </a:r>
            <a:r>
              <a:rPr lang="en-US" sz="2000" b="1" kern="0" dirty="0">
                <a:solidFill>
                  <a:srgbClr val="000000"/>
                </a:solidFill>
                <a:latin typeface="Calibri" panose="020F0502020204030204" pitchFamily="34" charset="0"/>
                <a:cs typeface="Calibri" panose="020F0502020204030204" pitchFamily="34" charset="0"/>
                <a:sym typeface="Arial"/>
              </a:rPr>
              <a:t>ET </a:t>
            </a:r>
            <a:r>
              <a:rPr lang="mk-MK" sz="2000" b="1" kern="0" dirty="0">
                <a:solidFill>
                  <a:srgbClr val="000000"/>
                </a:solidFill>
                <a:latin typeface="Calibri" panose="020F0502020204030204" pitchFamily="34" charset="0"/>
                <a:cs typeface="Calibri" panose="020F0502020204030204" pitchFamily="34" charset="0"/>
                <a:sym typeface="Arial"/>
              </a:rPr>
              <a:t>скен (хематолог)</a:t>
            </a:r>
            <a:endParaRPr lang="en-US" sz="2000" b="1" kern="0" dirty="0">
              <a:solidFill>
                <a:srgbClr val="000000"/>
              </a:solidFill>
              <a:latin typeface="Calibri" panose="020F0502020204030204" pitchFamily="34" charset="0"/>
              <a:cs typeface="Calibri" panose="020F0502020204030204" pitchFamily="34" charset="0"/>
              <a:sym typeface="Arial"/>
            </a:endParaRPr>
          </a:p>
          <a:p>
            <a:pPr marL="457200" lvl="0" indent="-228600" defTabSz="914400">
              <a:lnSpc>
                <a:spcPct val="110000"/>
              </a:lnSpc>
              <a:spcBef>
                <a:spcPts val="526"/>
              </a:spcBef>
              <a:spcAft>
                <a:spcPts val="0"/>
              </a:spcAft>
              <a:buClr>
                <a:srgbClr val="D3202F"/>
              </a:buClr>
              <a:buSzPts val="1800"/>
              <a:buNone/>
              <a:defRPr/>
            </a:pPr>
            <a:endParaRPr lang="mk-MK" sz="2000" b="1" kern="0" dirty="0">
              <a:solidFill>
                <a:srgbClr val="D3202F"/>
              </a:solidFill>
              <a:latin typeface="Calibri" panose="020F0502020204030204" pitchFamily="34" charset="0"/>
              <a:cs typeface="Calibri" panose="020F0502020204030204" pitchFamily="34" charset="0"/>
              <a:sym typeface="Arial"/>
            </a:endParaRPr>
          </a:p>
          <a:p>
            <a:pPr marL="457200" lvl="0" indent="-228600" defTabSz="914400">
              <a:lnSpc>
                <a:spcPct val="100000"/>
              </a:lnSpc>
              <a:spcBef>
                <a:spcPts val="526"/>
              </a:spcBef>
              <a:spcAft>
                <a:spcPts val="0"/>
              </a:spcAft>
              <a:buClr>
                <a:srgbClr val="D3202F"/>
              </a:buClr>
              <a:buSzPts val="1800"/>
              <a:buNone/>
              <a:defRPr/>
            </a:pPr>
            <a:endParaRPr lang="en-US" sz="1600" b="1" kern="0" dirty="0">
              <a:solidFill>
                <a:srgbClr val="000000"/>
              </a:solidFill>
              <a:latin typeface="Arial"/>
              <a:cs typeface="Arial"/>
              <a:sym typeface="Arial"/>
            </a:endParaRPr>
          </a:p>
          <a:p>
            <a:pPr lvl="0" eaLnBrk="0" hangingPunct="0">
              <a:spcBef>
                <a:spcPct val="75000"/>
              </a:spcBef>
              <a:spcAft>
                <a:spcPct val="0"/>
              </a:spcAft>
              <a:buSzPct val="100000"/>
            </a:pPr>
            <a:endParaRPr lang="en-US" sz="2200" dirty="0">
              <a:solidFill>
                <a:srgbClr val="000000"/>
              </a:solidFill>
              <a:latin typeface="+mj-lt"/>
            </a:endParaRPr>
          </a:p>
          <a:p>
            <a:endParaRPr lang="en-US" dirty="0">
              <a:latin typeface="+mj-lt"/>
            </a:endParaRPr>
          </a:p>
        </p:txBody>
      </p:sp>
      <p:sp>
        <p:nvSpPr>
          <p:cNvPr id="4" name="TextBox 3"/>
          <p:cNvSpPr txBox="1"/>
          <p:nvPr/>
        </p:nvSpPr>
        <p:spPr>
          <a:xfrm>
            <a:off x="1847529" y="6525344"/>
            <a:ext cx="2090637" cy="230832"/>
          </a:xfrm>
          <a:prstGeom prst="rect">
            <a:avLst/>
          </a:prstGeom>
          <a:noFill/>
        </p:spPr>
        <p:txBody>
          <a:bodyPr wrap="none" rtlCol="0">
            <a:spAutoFit/>
          </a:bodyPr>
          <a:lstStyle/>
          <a:p>
            <a:r>
              <a:rPr lang="mk-MK" sz="900" dirty="0">
                <a:solidFill>
                  <a:srgbClr val="000000"/>
                </a:solidFill>
              </a:rPr>
              <a:t>ПЕТ = позитрон емисиона томографија</a:t>
            </a:r>
            <a:endParaRPr lang="en-US" sz="900" dirty="0">
              <a:solidFill>
                <a:srgbClr val="000000"/>
              </a:solidFill>
            </a:endParaRPr>
          </a:p>
        </p:txBody>
      </p:sp>
      <p:pic>
        <p:nvPicPr>
          <p:cNvPr id="5" name="Google Shape;285;p4"/>
          <p:cNvPicPr preferRelativeResize="0"/>
          <p:nvPr/>
        </p:nvPicPr>
        <p:blipFill rotWithShape="1">
          <a:blip r:embed="rId2">
            <a:alphaModFix/>
          </a:blip>
          <a:srcRect/>
          <a:stretch/>
        </p:blipFill>
        <p:spPr>
          <a:xfrm>
            <a:off x="11285821" y="0"/>
            <a:ext cx="901914" cy="869060"/>
          </a:xfrm>
          <a:prstGeom prst="rect">
            <a:avLst/>
          </a:prstGeom>
          <a:noFill/>
          <a:ln>
            <a:noFill/>
          </a:ln>
        </p:spPr>
      </p:pic>
      <p:pic>
        <p:nvPicPr>
          <p:cNvPr id="6" name="Picture 5">
            <a:extLst>
              <a:ext uri="{FF2B5EF4-FFF2-40B4-BE49-F238E27FC236}">
                <a16:creationId xmlns:a16="http://schemas.microsoft.com/office/drawing/2014/main" id="{9E6CDAD0-407A-F04C-9B03-27D849D39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41" t="6667" r="2463" b="61653"/>
          <a:stretch/>
        </p:blipFill>
        <p:spPr>
          <a:xfrm>
            <a:off x="11291856" y="5854102"/>
            <a:ext cx="889845" cy="1003898"/>
          </a:xfrm>
          <a:prstGeom prst="rect">
            <a:avLst/>
          </a:prstGeom>
          <a:ln>
            <a:noFill/>
          </a:ln>
          <a:effectLst/>
        </p:spPr>
      </p:pic>
    </p:spTree>
    <p:extLst>
      <p:ext uri="{BB962C8B-B14F-4D97-AF65-F5344CB8AC3E}">
        <p14:creationId xmlns:p14="http://schemas.microsoft.com/office/powerpoint/2010/main" val="20597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96" y="2204864"/>
            <a:ext cx="2381250" cy="31908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1741438" y="2070100"/>
            <a:ext cx="3346450" cy="1600200"/>
          </a:xfrm>
          <a:prstGeom prst="round2DiagRect">
            <a:avLst/>
          </a:prstGeom>
          <a:solidFill>
            <a:srgbClr val="F7A809"/>
          </a:solidFill>
          <a:ln w="9525">
            <a:solidFill>
              <a:srgbClr val="000000"/>
            </a:solidFill>
            <a:miter lim="800000"/>
            <a:headEnd/>
            <a:tailEnd/>
          </a:ln>
        </p:spPr>
        <p:txBody>
          <a:bodyPr wrap="none" anchor="ctr"/>
          <a:lstStyle/>
          <a:p>
            <a:pPr algn="ctr">
              <a:spcBef>
                <a:spcPct val="30000"/>
              </a:spcBef>
              <a:defRPr/>
            </a:pPr>
            <a:r>
              <a:rPr lang="mk-MK" sz="2800" dirty="0">
                <a:solidFill>
                  <a:srgbClr val="C00000"/>
                </a:solidFill>
              </a:rPr>
              <a:t>Антибиотици</a:t>
            </a:r>
            <a:r>
              <a:rPr lang="en-US" sz="2800" dirty="0">
                <a:solidFill>
                  <a:srgbClr val="C00000"/>
                </a:solidFill>
              </a:rPr>
              <a:t>?</a:t>
            </a:r>
          </a:p>
        </p:txBody>
      </p:sp>
      <p:sp>
        <p:nvSpPr>
          <p:cNvPr id="6" name="Oval 7"/>
          <p:cNvSpPr>
            <a:spLocks noChangeArrowheads="1"/>
          </p:cNvSpPr>
          <p:nvPr/>
        </p:nvSpPr>
        <p:spPr bwMode="auto">
          <a:xfrm>
            <a:off x="1741438" y="4127500"/>
            <a:ext cx="3346450" cy="1460500"/>
          </a:xfrm>
          <a:prstGeom prst="snip2DiagRect">
            <a:avLst/>
          </a:prstGeom>
          <a:solidFill>
            <a:schemeClr val="tx2">
              <a:lumMod val="20000"/>
              <a:lumOff val="80000"/>
            </a:schemeClr>
          </a:solidFill>
          <a:ln w="9525">
            <a:solidFill>
              <a:srgbClr val="000000"/>
            </a:solidFill>
            <a:round/>
            <a:headEnd/>
            <a:tailEnd/>
          </a:ln>
        </p:spPr>
        <p:txBody>
          <a:bodyPr wrap="none" anchor="ctr"/>
          <a:lstStyle/>
          <a:p>
            <a:pPr algn="ctr">
              <a:spcBef>
                <a:spcPct val="30000"/>
              </a:spcBef>
              <a:defRPr/>
            </a:pPr>
            <a:r>
              <a:rPr lang="mk-MK" sz="2800" dirty="0">
                <a:solidFill>
                  <a:srgbClr val="000000"/>
                </a:solidFill>
              </a:rPr>
              <a:t>Кортикостероиди</a:t>
            </a:r>
            <a:r>
              <a:rPr lang="en-US" sz="2800" dirty="0">
                <a:solidFill>
                  <a:srgbClr val="000000"/>
                </a:solidFill>
              </a:rPr>
              <a:t>?</a:t>
            </a:r>
          </a:p>
        </p:txBody>
      </p:sp>
      <p:sp>
        <p:nvSpPr>
          <p:cNvPr id="7" name="Oval 10"/>
          <p:cNvSpPr>
            <a:spLocks noChangeArrowheads="1"/>
          </p:cNvSpPr>
          <p:nvPr/>
        </p:nvSpPr>
        <p:spPr bwMode="auto">
          <a:xfrm>
            <a:off x="7579618" y="2070100"/>
            <a:ext cx="3351618" cy="1600200"/>
          </a:xfrm>
          <a:prstGeom prst="round1Rect">
            <a:avLst/>
          </a:prstGeom>
          <a:solidFill>
            <a:schemeClr val="accent2"/>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ct val="30000"/>
              </a:spcBef>
              <a:defRPr/>
            </a:pPr>
            <a:r>
              <a:rPr lang="mk-MK" sz="2800" dirty="0">
                <a:solidFill>
                  <a:srgbClr val="FFFFFF"/>
                </a:solidFill>
                <a:cs typeface="Arial" charset="0"/>
              </a:rPr>
              <a:t>Клиника за </a:t>
            </a:r>
          </a:p>
          <a:p>
            <a:pPr algn="ctr">
              <a:spcBef>
                <a:spcPct val="30000"/>
              </a:spcBef>
              <a:defRPr/>
            </a:pPr>
            <a:r>
              <a:rPr lang="mk-MK" sz="2800" dirty="0">
                <a:solidFill>
                  <a:srgbClr val="FFFFFF"/>
                </a:solidFill>
                <a:cs typeface="Arial" charset="0"/>
              </a:rPr>
              <a:t>хематологија?</a:t>
            </a:r>
            <a:endParaRPr lang="en-US" sz="2800" dirty="0">
              <a:solidFill>
                <a:srgbClr val="FFFFFF"/>
              </a:solidFill>
              <a:cs typeface="Arial" charset="0"/>
            </a:endParaRPr>
          </a:p>
        </p:txBody>
      </p:sp>
      <p:sp>
        <p:nvSpPr>
          <p:cNvPr id="8" name="Rectangle 12"/>
          <p:cNvSpPr>
            <a:spLocks noChangeArrowheads="1"/>
          </p:cNvSpPr>
          <p:nvPr/>
        </p:nvSpPr>
        <p:spPr bwMode="auto">
          <a:xfrm>
            <a:off x="7613154" y="4077073"/>
            <a:ext cx="3542527" cy="1318668"/>
          </a:xfrm>
          <a:prstGeom prst="round2DiagRect">
            <a:avLst/>
          </a:prstGeom>
          <a:solidFill>
            <a:srgbClr val="92D050"/>
          </a:solidFill>
          <a:ln w="9525">
            <a:solidFill>
              <a:srgbClr val="000000"/>
            </a:solidFill>
            <a:miter lim="800000"/>
            <a:headEnd/>
            <a:tailEnd/>
          </a:ln>
        </p:spPr>
        <p:txBody>
          <a:bodyPr wrap="none" anchor="ctr"/>
          <a:lstStyle/>
          <a:p>
            <a:pPr algn="ctr">
              <a:spcBef>
                <a:spcPct val="30000"/>
              </a:spcBef>
              <a:defRPr/>
            </a:pPr>
            <a:r>
              <a:rPr lang="mk-MK" sz="2800" dirty="0">
                <a:solidFill>
                  <a:srgbClr val="000000"/>
                </a:solidFill>
              </a:rPr>
              <a:t>Биопсија на </a:t>
            </a:r>
          </a:p>
          <a:p>
            <a:pPr algn="ctr">
              <a:spcBef>
                <a:spcPct val="30000"/>
              </a:spcBef>
              <a:defRPr/>
            </a:pPr>
            <a:r>
              <a:rPr lang="mk-MK" sz="2800" dirty="0">
                <a:solidFill>
                  <a:srgbClr val="000000"/>
                </a:solidFill>
              </a:rPr>
              <a:t>лимфен јазол</a:t>
            </a:r>
            <a:r>
              <a:rPr lang="en-US" sz="2800" dirty="0">
                <a:solidFill>
                  <a:srgbClr val="000000"/>
                </a:solidFill>
              </a:rPr>
              <a:t>?</a:t>
            </a:r>
          </a:p>
        </p:txBody>
      </p:sp>
      <p:sp>
        <p:nvSpPr>
          <p:cNvPr id="9" name="Line 14"/>
          <p:cNvSpPr>
            <a:spLocks noChangeShapeType="1"/>
          </p:cNvSpPr>
          <p:nvPr/>
        </p:nvSpPr>
        <p:spPr bwMode="auto">
          <a:xfrm>
            <a:off x="2300686" y="4077072"/>
            <a:ext cx="2643187" cy="16637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rgbClr val="000000"/>
              </a:solidFill>
            </a:endParaRPr>
          </a:p>
        </p:txBody>
      </p:sp>
      <p:sp>
        <p:nvSpPr>
          <p:cNvPr id="10" name="Line 16"/>
          <p:cNvSpPr>
            <a:spLocks noChangeShapeType="1"/>
          </p:cNvSpPr>
          <p:nvPr/>
        </p:nvSpPr>
        <p:spPr bwMode="auto">
          <a:xfrm flipH="1">
            <a:off x="2166937" y="3975100"/>
            <a:ext cx="2857500" cy="18161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rgbClr val="000000"/>
              </a:solidFill>
            </a:endParaRPr>
          </a:p>
        </p:txBody>
      </p:sp>
      <p:sp>
        <p:nvSpPr>
          <p:cNvPr id="12" name="Title 2"/>
          <p:cNvSpPr>
            <a:spLocks noGrp="1"/>
          </p:cNvSpPr>
          <p:nvPr>
            <p:ph type="title"/>
          </p:nvPr>
        </p:nvSpPr>
        <p:spPr>
          <a:xfrm>
            <a:off x="964277" y="621667"/>
            <a:ext cx="10191404" cy="757130"/>
          </a:xfrm>
        </p:spPr>
        <p:txBody>
          <a:bodyPr>
            <a:noAutofit/>
          </a:bodyPr>
          <a:lstStyle/>
          <a:p>
            <a:r>
              <a:rPr lang="mk-MK" altLang="en-US" b="1" dirty="0">
                <a:solidFill>
                  <a:srgbClr val="C00000"/>
                </a:solidFill>
                <a:latin typeface="Calibri" panose="020F0502020204030204" pitchFamily="34" charset="0"/>
                <a:cs typeface="Calibri" panose="020F0502020204030204" pitchFamily="34" charset="0"/>
              </a:rPr>
              <a:t>Кој е следниот чекор во дијагностиката на лимфаденопатија?</a:t>
            </a:r>
            <a:endParaRPr lang="en-US" altLang="en-US" b="1" dirty="0">
              <a:solidFill>
                <a:srgbClr val="C00000"/>
              </a:solidFill>
              <a:latin typeface="Calibri" panose="020F0502020204030204" pitchFamily="34" charset="0"/>
              <a:cs typeface="Calibri" panose="020F0502020204030204" pitchFamily="34" charset="0"/>
            </a:endParaRPr>
          </a:p>
        </p:txBody>
      </p:sp>
      <p:pic>
        <p:nvPicPr>
          <p:cNvPr id="11"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13" name="Picture 12">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302155" y="5854102"/>
            <a:ext cx="889845" cy="1003898"/>
          </a:xfrm>
          <a:prstGeom prst="rect">
            <a:avLst/>
          </a:prstGeom>
          <a:ln>
            <a:noFill/>
          </a:ln>
          <a:effectLst/>
        </p:spPr>
      </p:pic>
    </p:spTree>
    <p:extLst>
      <p:ext uri="{BB962C8B-B14F-4D97-AF65-F5344CB8AC3E}">
        <p14:creationId xmlns:p14="http://schemas.microsoft.com/office/powerpoint/2010/main" val="2917282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51DD-ECEE-41AB-B75F-777EB6A62281}"/>
              </a:ext>
            </a:extLst>
          </p:cNvPr>
          <p:cNvSpPr>
            <a:spLocks noGrp="1"/>
          </p:cNvSpPr>
          <p:nvPr>
            <p:ph type="title"/>
          </p:nvPr>
        </p:nvSpPr>
        <p:spPr>
          <a:xfrm>
            <a:off x="605316" y="-48575"/>
            <a:ext cx="10209600" cy="854400"/>
          </a:xfrm>
        </p:spPr>
        <p:txBody>
          <a:bodyPr>
            <a:normAutofit/>
          </a:bodyPr>
          <a:lstStyle/>
          <a:p>
            <a:r>
              <a:rPr lang="mk-MK" dirty="0" smtClean="0">
                <a:solidFill>
                  <a:srgbClr val="C00000"/>
                </a:solidFill>
                <a:latin typeface="Calibri" panose="020F0502020204030204" pitchFamily="34" charset="0"/>
                <a:cs typeface="Calibri" panose="020F0502020204030204" pitchFamily="34" charset="0"/>
              </a:rPr>
              <a:t>АГЕНДА: 27.10.2022 година</a:t>
            </a:r>
            <a:endParaRPr lang="en-US" dirty="0">
              <a:solidFill>
                <a:srgbClr val="C0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3604C1FF-A22F-4E3C-A3AD-ABD8089FD5D8}"/>
              </a:ext>
            </a:extLst>
          </p:cNvPr>
          <p:cNvSpPr/>
          <p:nvPr/>
        </p:nvSpPr>
        <p:spPr>
          <a:xfrm>
            <a:off x="426816" y="929588"/>
            <a:ext cx="6741116" cy="504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800" b="1" kern="1200" dirty="0" smtClean="0">
                <a:solidFill>
                  <a:srgbClr val="FFFFFF"/>
                </a:solidFill>
                <a:latin typeface="Calibri" panose="020F0502020204030204" pitchFamily="34" charset="0"/>
                <a:cs typeface="Calibri" panose="020F0502020204030204" pitchFamily="34" charset="0"/>
              </a:rPr>
              <a:t>Тема</a:t>
            </a:r>
            <a:endParaRPr kumimoji="0" lang="en-GB"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04251462-09BB-4BD1-B199-6EC9F7067315}"/>
              </a:ext>
            </a:extLst>
          </p:cNvPr>
          <p:cNvSpPr/>
          <p:nvPr/>
        </p:nvSpPr>
        <p:spPr>
          <a:xfrm>
            <a:off x="7254688" y="931824"/>
            <a:ext cx="3011595" cy="504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800" b="1" kern="1200" dirty="0" smtClean="0">
                <a:solidFill>
                  <a:srgbClr val="FFFFFF"/>
                </a:solidFill>
                <a:latin typeface="Calibri" panose="020F0502020204030204" pitchFamily="34" charset="0"/>
                <a:cs typeface="Calibri" panose="020F0502020204030204" pitchFamily="34" charset="0"/>
              </a:rPr>
              <a:t>Предавач</a:t>
            </a:r>
            <a:endParaRPr kumimoji="0" lang="en-GB"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AFADBC8-AE13-4D19-80AD-983D82B14F84}"/>
              </a:ext>
            </a:extLst>
          </p:cNvPr>
          <p:cNvSpPr/>
          <p:nvPr/>
        </p:nvSpPr>
        <p:spPr>
          <a:xfrm>
            <a:off x="10353039" y="935170"/>
            <a:ext cx="1280160" cy="504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k-MK" sz="1800" b="1" kern="1200" dirty="0" smtClean="0">
                <a:solidFill>
                  <a:srgbClr val="FFFFFF"/>
                </a:solidFill>
                <a:latin typeface="Calibri" panose="020F0502020204030204" pitchFamily="34" charset="0"/>
                <a:cs typeface="Calibri" panose="020F0502020204030204" pitchFamily="34" charset="0"/>
              </a:rPr>
              <a:t>Време</a:t>
            </a:r>
            <a:endParaRPr kumimoji="0" lang="en-GB"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aphicFrame>
        <p:nvGraphicFramePr>
          <p:cNvPr id="5" name="Table 9">
            <a:extLst>
              <a:ext uri="{FF2B5EF4-FFF2-40B4-BE49-F238E27FC236}">
                <a16:creationId xmlns:a16="http://schemas.microsoft.com/office/drawing/2014/main" id="{29D4F462-0F26-4B21-9EAA-21D9667B98CA}"/>
              </a:ext>
            </a:extLst>
          </p:cNvPr>
          <p:cNvGraphicFramePr>
            <a:graphicFrameLocks noGrp="1"/>
          </p:cNvGraphicFramePr>
          <p:nvPr>
            <p:extLst>
              <p:ext uri="{D42A27DB-BD31-4B8C-83A1-F6EECF244321}">
                <p14:modId xmlns:p14="http://schemas.microsoft.com/office/powerpoint/2010/main" val="1819368179"/>
              </p:ext>
            </p:extLst>
          </p:nvPr>
        </p:nvGraphicFramePr>
        <p:xfrm>
          <a:off x="396432" y="1621465"/>
          <a:ext cx="11412536" cy="5047155"/>
        </p:xfrm>
        <a:graphic>
          <a:graphicData uri="http://schemas.openxmlformats.org/drawingml/2006/table">
            <a:tbl>
              <a:tblPr>
                <a:tableStyleId>{5C22544A-7EE6-4342-B048-85BDC9FD1C3A}</a:tableStyleId>
              </a:tblPr>
              <a:tblGrid>
                <a:gridCol w="6988787">
                  <a:extLst>
                    <a:ext uri="{9D8B030D-6E8A-4147-A177-3AD203B41FA5}">
                      <a16:colId xmlns:a16="http://schemas.microsoft.com/office/drawing/2014/main" val="2836955990"/>
                    </a:ext>
                  </a:extLst>
                </a:gridCol>
                <a:gridCol w="3290451">
                  <a:extLst>
                    <a:ext uri="{9D8B030D-6E8A-4147-A177-3AD203B41FA5}">
                      <a16:colId xmlns:a16="http://schemas.microsoft.com/office/drawing/2014/main" val="4233514601"/>
                    </a:ext>
                  </a:extLst>
                </a:gridCol>
                <a:gridCol w="1133298">
                  <a:extLst>
                    <a:ext uri="{9D8B030D-6E8A-4147-A177-3AD203B41FA5}">
                      <a16:colId xmlns:a16="http://schemas.microsoft.com/office/drawing/2014/main" val="1247176255"/>
                    </a:ext>
                  </a:extLst>
                </a:gridCol>
              </a:tblGrid>
              <a:tr h="690234">
                <a:tc>
                  <a:txBody>
                    <a:bodyPr/>
                    <a:lstStyle/>
                    <a:p>
                      <a:pPr marL="0" marR="0" lvl="0" indent="0" algn="l" defTabSz="844083" rtl="0" eaLnBrk="1" fontAlgn="auto" latinLnBrk="0" hangingPunct="1">
                        <a:lnSpc>
                          <a:spcPct val="90000"/>
                        </a:lnSpc>
                        <a:spcBef>
                          <a:spcPts val="0"/>
                        </a:spcBef>
                        <a:spcAft>
                          <a:spcPts val="0"/>
                        </a:spcAft>
                        <a:buClrTx/>
                        <a:buSzTx/>
                        <a:buFont typeface="Arial" panose="020B0604020202020204" pitchFamily="34" charset="0"/>
                        <a:buNone/>
                        <a:tabLst/>
                        <a:defRPr/>
                      </a:pPr>
                      <a:r>
                        <a:rPr lang="mk-MK" sz="1800" b="1" kern="1200" dirty="0" smtClean="0">
                          <a:solidFill>
                            <a:schemeClr val="tx1">
                              <a:lumMod val="75000"/>
                              <a:lumOff val="25000"/>
                            </a:schemeClr>
                          </a:solidFill>
                          <a:effectLst/>
                          <a:latin typeface="Calibri" panose="020F0502020204030204" pitchFamily="34" charset="0"/>
                          <a:ea typeface="+mn-ea"/>
                          <a:cs typeface="Calibri" panose="020F0502020204030204" pitchFamily="34" charset="0"/>
                        </a:rPr>
                        <a:t>Модератор на состанокот</a:t>
                      </a:r>
                      <a:endParaRPr lang="en-US" sz="1800" b="1" kern="12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10800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gridSpan="2">
                  <a:txBody>
                    <a:bodyPr/>
                    <a:lstStyle/>
                    <a:p>
                      <a:pPr marL="0" marR="0" lvl="0" indent="0" algn="l" defTabSz="844083" rtl="0" eaLnBrk="1" fontAlgn="auto" latinLnBrk="0" hangingPunct="1">
                        <a:lnSpc>
                          <a:spcPct val="90000"/>
                        </a:lnSpc>
                        <a:spcBef>
                          <a:spcPts val="0"/>
                        </a:spcBef>
                        <a:spcAft>
                          <a:spcPts val="0"/>
                        </a:spcAft>
                        <a:buClrTx/>
                        <a:buSzTx/>
                        <a:buFontTx/>
                        <a:buNone/>
                        <a:tabLst/>
                        <a:defRPr/>
                      </a:pPr>
                      <a:r>
                        <a:rPr lang="ru-RU" sz="1800" b="0" kern="1200" dirty="0" smtClean="0">
                          <a:solidFill>
                            <a:schemeClr val="tx1"/>
                          </a:solidFill>
                          <a:effectLst/>
                          <a:latin typeface="Calibri" panose="020F0502020204030204" pitchFamily="34" charset="0"/>
                          <a:ea typeface="+mn-ea"/>
                          <a:cs typeface="Calibri" panose="020F0502020204030204" pitchFamily="34" charset="0"/>
                        </a:rPr>
                        <a:t>Проф. д-р Ирина Пановска-Ставридис </a:t>
                      </a:r>
                    </a:p>
                    <a:p>
                      <a:pPr marL="0" marR="0" lvl="0" indent="0" algn="l" defTabSz="844083" rtl="0" eaLnBrk="1" fontAlgn="auto" latinLnBrk="0" hangingPunct="1">
                        <a:lnSpc>
                          <a:spcPct val="90000"/>
                        </a:lnSpc>
                        <a:spcBef>
                          <a:spcPts val="0"/>
                        </a:spcBef>
                        <a:spcAft>
                          <a:spcPts val="0"/>
                        </a:spcAft>
                        <a:buClrTx/>
                        <a:buSzTx/>
                        <a:buFontTx/>
                        <a:buNone/>
                        <a:tabLst/>
                        <a:defRPr/>
                      </a:pPr>
                      <a:endParaRPr lang="it-IT" sz="1800" b="0" kern="1200" dirty="0">
                        <a:solidFill>
                          <a:schemeClr val="tx1"/>
                        </a:solidFill>
                        <a:effectLst/>
                        <a:latin typeface="Calibri" panose="020F0502020204030204" pitchFamily="34" charset="0"/>
                        <a:ea typeface="+mn-ea"/>
                        <a:cs typeface="Calibri" panose="020F0502020204030204" pitchFamily="34" charset="0"/>
                      </a:endParaRPr>
                    </a:p>
                  </a:txBody>
                  <a:tcPr marL="18288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hMerge="1">
                  <a:txBody>
                    <a:bodyPr/>
                    <a:lstStyle/>
                    <a:p>
                      <a:pPr marL="0" marR="0" lvl="0" indent="0" algn="l" defTabSz="844083" rtl="0" eaLnBrk="1" fontAlgn="auto" latinLnBrk="0" hangingPunct="1">
                        <a:lnSpc>
                          <a:spcPct val="90000"/>
                        </a:lnSpc>
                        <a:spcBef>
                          <a:spcPts val="0"/>
                        </a:spcBef>
                        <a:spcAft>
                          <a:spcPts val="0"/>
                        </a:spcAft>
                        <a:buClrTx/>
                        <a:buSzTx/>
                        <a:buFontTx/>
                        <a:buNone/>
                        <a:tabLst/>
                        <a:defRPr/>
                      </a:pPr>
                      <a:endParaRPr lang="it-IT" sz="1800" b="0" kern="1200" dirty="0">
                        <a:solidFill>
                          <a:schemeClr val="tx1"/>
                        </a:solidFill>
                        <a:effectLst/>
                        <a:latin typeface="Arial" panose="020B0604020202020204" pitchFamily="34" charset="0"/>
                        <a:ea typeface="+mn-ea"/>
                        <a:cs typeface="Arial" panose="020B0604020202020204" pitchFamily="34" charset="0"/>
                      </a:endParaRPr>
                    </a:p>
                  </a:txBody>
                  <a:tcPr marL="0" marR="51355" marT="0" marB="0" anchor="ctr">
                    <a:lnL w="1270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0933501"/>
                  </a:ext>
                </a:extLst>
              </a:tr>
              <a:tr h="711643">
                <a:tc>
                  <a:txBody>
                    <a:bodyPr/>
                    <a:lstStyle>
                      <a:lvl1pPr marL="0" algn="l" defTabSz="914400" rtl="0" eaLnBrk="1" latinLnBrk="0" hangingPunct="1">
                        <a:defRPr sz="1800" kern="1200">
                          <a:solidFill>
                            <a:schemeClr val="dk1"/>
                          </a:solidFill>
                          <a:latin typeface="Imago"/>
                        </a:defRPr>
                      </a:lvl1pPr>
                      <a:lvl2pPr marL="457200" algn="l" defTabSz="914400" rtl="0" eaLnBrk="1" latinLnBrk="0" hangingPunct="1">
                        <a:defRPr sz="1800" kern="1200">
                          <a:solidFill>
                            <a:schemeClr val="dk1"/>
                          </a:solidFill>
                          <a:latin typeface="Imago"/>
                        </a:defRPr>
                      </a:lvl2pPr>
                      <a:lvl3pPr marL="914400" algn="l" defTabSz="914400" rtl="0" eaLnBrk="1" latinLnBrk="0" hangingPunct="1">
                        <a:defRPr sz="1800" kern="1200">
                          <a:solidFill>
                            <a:schemeClr val="dk1"/>
                          </a:solidFill>
                          <a:latin typeface="Imago"/>
                        </a:defRPr>
                      </a:lvl3pPr>
                      <a:lvl4pPr marL="1371600" algn="l" defTabSz="914400" rtl="0" eaLnBrk="1" latinLnBrk="0" hangingPunct="1">
                        <a:defRPr sz="1800" kern="1200">
                          <a:solidFill>
                            <a:schemeClr val="dk1"/>
                          </a:solidFill>
                          <a:latin typeface="Imago"/>
                        </a:defRPr>
                      </a:lvl4pPr>
                      <a:lvl5pPr marL="1828800" algn="l" defTabSz="914400" rtl="0" eaLnBrk="1" latinLnBrk="0" hangingPunct="1">
                        <a:defRPr sz="1800" kern="1200">
                          <a:solidFill>
                            <a:schemeClr val="dk1"/>
                          </a:solidFill>
                          <a:latin typeface="Imago"/>
                        </a:defRPr>
                      </a:lvl5pPr>
                      <a:lvl6pPr marL="2286000" algn="l" defTabSz="914400" rtl="0" eaLnBrk="1" latinLnBrk="0" hangingPunct="1">
                        <a:defRPr sz="1800" kern="1200">
                          <a:solidFill>
                            <a:schemeClr val="dk1"/>
                          </a:solidFill>
                          <a:latin typeface="Imago"/>
                        </a:defRPr>
                      </a:lvl6pPr>
                      <a:lvl7pPr marL="2743200" algn="l" defTabSz="914400" rtl="0" eaLnBrk="1" latinLnBrk="0" hangingPunct="1">
                        <a:defRPr sz="1800" kern="1200">
                          <a:solidFill>
                            <a:schemeClr val="dk1"/>
                          </a:solidFill>
                          <a:latin typeface="Imago"/>
                        </a:defRPr>
                      </a:lvl7pPr>
                      <a:lvl8pPr marL="3200400" algn="l" defTabSz="914400" rtl="0" eaLnBrk="1" latinLnBrk="0" hangingPunct="1">
                        <a:defRPr sz="1800" kern="1200">
                          <a:solidFill>
                            <a:schemeClr val="dk1"/>
                          </a:solidFill>
                          <a:latin typeface="Imago"/>
                        </a:defRPr>
                      </a:lvl8pPr>
                      <a:lvl9pPr marL="3657600" algn="l" defTabSz="914400" rtl="0" eaLnBrk="1" latinLnBrk="0" hangingPunct="1">
                        <a:defRPr sz="1800" kern="1200">
                          <a:solidFill>
                            <a:schemeClr val="dk1"/>
                          </a:solidFill>
                          <a:latin typeface="Imago"/>
                        </a:defRPr>
                      </a:lvl9pPr>
                    </a:lstStyle>
                    <a:p>
                      <a:pPr marL="0" marR="0" lvl="0" indent="0" algn="l" defTabSz="844083" rtl="0" eaLnBrk="1" fontAlgn="auto" latinLnBrk="0" hangingPunct="1">
                        <a:lnSpc>
                          <a:spcPct val="90000"/>
                        </a:lnSpc>
                        <a:spcBef>
                          <a:spcPts val="0"/>
                        </a:spcBef>
                        <a:spcAft>
                          <a:spcPts val="0"/>
                        </a:spcAft>
                        <a:buClrTx/>
                        <a:buSzTx/>
                        <a:buFont typeface="Arial" panose="020B0604020202020204" pitchFamily="34" charset="0"/>
                        <a:buNone/>
                        <a:tabLst/>
                        <a:defRPr/>
                      </a:pPr>
                      <a:r>
                        <a:rPr lang="ru-RU" sz="1800" b="1" kern="1200" dirty="0" smtClean="0">
                          <a:solidFill>
                            <a:schemeClr val="tx1">
                              <a:lumMod val="75000"/>
                              <a:lumOff val="25000"/>
                            </a:schemeClr>
                          </a:solidFill>
                          <a:effectLst/>
                          <a:latin typeface="Calibri" panose="020F0502020204030204" pitchFamily="34" charset="0"/>
                          <a:ea typeface="+mn-ea"/>
                          <a:cs typeface="Calibri" panose="020F0502020204030204" pitchFamily="34" charset="0"/>
                        </a:rPr>
                        <a:t>Клинички пристап на пациент со лимфаденопатија</a:t>
                      </a:r>
                    </a:p>
                  </a:txBody>
                  <a:tcPr marL="10800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Imago"/>
                        </a:defRPr>
                      </a:lvl1pPr>
                      <a:lvl2pPr marL="457200" algn="l" defTabSz="914400" rtl="0" eaLnBrk="1" latinLnBrk="0" hangingPunct="1">
                        <a:defRPr sz="1800" kern="1200">
                          <a:solidFill>
                            <a:schemeClr val="dk1"/>
                          </a:solidFill>
                          <a:latin typeface="Imago"/>
                        </a:defRPr>
                      </a:lvl2pPr>
                      <a:lvl3pPr marL="914400" algn="l" defTabSz="914400" rtl="0" eaLnBrk="1" latinLnBrk="0" hangingPunct="1">
                        <a:defRPr sz="1800" kern="1200">
                          <a:solidFill>
                            <a:schemeClr val="dk1"/>
                          </a:solidFill>
                          <a:latin typeface="Imago"/>
                        </a:defRPr>
                      </a:lvl3pPr>
                      <a:lvl4pPr marL="1371600" algn="l" defTabSz="914400" rtl="0" eaLnBrk="1" latinLnBrk="0" hangingPunct="1">
                        <a:defRPr sz="1800" kern="1200">
                          <a:solidFill>
                            <a:schemeClr val="dk1"/>
                          </a:solidFill>
                          <a:latin typeface="Imago"/>
                        </a:defRPr>
                      </a:lvl4pPr>
                      <a:lvl5pPr marL="1828800" algn="l" defTabSz="914400" rtl="0" eaLnBrk="1" latinLnBrk="0" hangingPunct="1">
                        <a:defRPr sz="1800" kern="1200">
                          <a:solidFill>
                            <a:schemeClr val="dk1"/>
                          </a:solidFill>
                          <a:latin typeface="Imago"/>
                        </a:defRPr>
                      </a:lvl5pPr>
                      <a:lvl6pPr marL="2286000" algn="l" defTabSz="914400" rtl="0" eaLnBrk="1" latinLnBrk="0" hangingPunct="1">
                        <a:defRPr sz="1800" kern="1200">
                          <a:solidFill>
                            <a:schemeClr val="dk1"/>
                          </a:solidFill>
                          <a:latin typeface="Imago"/>
                        </a:defRPr>
                      </a:lvl6pPr>
                      <a:lvl7pPr marL="2743200" algn="l" defTabSz="914400" rtl="0" eaLnBrk="1" latinLnBrk="0" hangingPunct="1">
                        <a:defRPr sz="1800" kern="1200">
                          <a:solidFill>
                            <a:schemeClr val="dk1"/>
                          </a:solidFill>
                          <a:latin typeface="Imago"/>
                        </a:defRPr>
                      </a:lvl7pPr>
                      <a:lvl8pPr marL="3200400" algn="l" defTabSz="914400" rtl="0" eaLnBrk="1" latinLnBrk="0" hangingPunct="1">
                        <a:defRPr sz="1800" kern="1200">
                          <a:solidFill>
                            <a:schemeClr val="dk1"/>
                          </a:solidFill>
                          <a:latin typeface="Imago"/>
                        </a:defRPr>
                      </a:lvl8pPr>
                      <a:lvl9pPr marL="3657600" algn="l" defTabSz="914400" rtl="0" eaLnBrk="1" latinLnBrk="0" hangingPunct="1">
                        <a:defRPr sz="1800" kern="1200">
                          <a:solidFill>
                            <a:schemeClr val="dk1"/>
                          </a:solidFill>
                          <a:latin typeface="Imago"/>
                        </a:defRPr>
                      </a:lvl9pPr>
                    </a:lstStyle>
                    <a:p>
                      <a:pPr marL="0" marR="0" lvl="0" indent="0" algn="l" defTabSz="844083" rtl="0" eaLnBrk="1" fontAlgn="auto" latinLnBrk="0" hangingPunct="1">
                        <a:lnSpc>
                          <a:spcPct val="90000"/>
                        </a:lnSpc>
                        <a:spcBef>
                          <a:spcPts val="0"/>
                        </a:spcBef>
                        <a:spcAft>
                          <a:spcPts val="0"/>
                        </a:spcAft>
                        <a:buClrTx/>
                        <a:buSzTx/>
                        <a:buFontTx/>
                        <a:buNone/>
                        <a:tabLst/>
                        <a:defRPr/>
                      </a:pPr>
                      <a:r>
                        <a:rPr lang="ru-RU" sz="1800" b="0" kern="1200" dirty="0" smtClean="0">
                          <a:solidFill>
                            <a:schemeClr val="tx1"/>
                          </a:solidFill>
                          <a:effectLst/>
                          <a:latin typeface="Calibri" panose="020F0502020204030204" pitchFamily="34" charset="0"/>
                          <a:ea typeface="+mn-ea"/>
                          <a:cs typeface="Calibri" panose="020F0502020204030204" pitchFamily="34" charset="0"/>
                        </a:rPr>
                        <a:t>н.в.проф.д-р Сања Трајкова</a:t>
                      </a:r>
                    </a:p>
                    <a:p>
                      <a:pPr marL="0" marR="0" lvl="0" indent="0" algn="l" defTabSz="844083" rtl="0" eaLnBrk="1" fontAlgn="auto" latinLnBrk="0" hangingPunct="1">
                        <a:lnSpc>
                          <a:spcPct val="90000"/>
                        </a:lnSpc>
                        <a:spcBef>
                          <a:spcPts val="0"/>
                        </a:spcBef>
                        <a:spcAft>
                          <a:spcPts val="0"/>
                        </a:spcAft>
                        <a:buClrTx/>
                        <a:buSzTx/>
                        <a:buFontTx/>
                        <a:buNone/>
                        <a:tabLst/>
                        <a:defRPr/>
                      </a:pPr>
                      <a:endParaRPr lang="ru-RU" sz="1800" b="0" kern="1200" dirty="0" smtClean="0">
                        <a:solidFill>
                          <a:schemeClr val="tx1"/>
                        </a:solidFill>
                        <a:effectLst/>
                        <a:latin typeface="Calibri" panose="020F0502020204030204" pitchFamily="34" charset="0"/>
                        <a:ea typeface="+mn-ea"/>
                        <a:cs typeface="Calibri" panose="020F0502020204030204" pitchFamily="34" charset="0"/>
                      </a:endParaRPr>
                    </a:p>
                  </a:txBody>
                  <a:tcPr marL="18288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lvl="0" indent="0" algn="l" defTabSz="844083" rtl="0" eaLnBrk="1" fontAlgn="auto" latinLnBrk="0" hangingPunct="1">
                        <a:lnSpc>
                          <a:spcPct val="90000"/>
                        </a:lnSpc>
                        <a:spcBef>
                          <a:spcPts val="0"/>
                        </a:spcBef>
                        <a:spcAft>
                          <a:spcPts val="0"/>
                        </a:spcAft>
                        <a:buClrTx/>
                        <a:buSzTx/>
                        <a:buFontTx/>
                        <a:buNone/>
                        <a:tabLst/>
                        <a:defRPr/>
                      </a:pPr>
                      <a:r>
                        <a:rPr lang="mk-MK" sz="1800" b="0" kern="1200" dirty="0" smtClean="0">
                          <a:solidFill>
                            <a:schemeClr val="tx1"/>
                          </a:solidFill>
                          <a:effectLst/>
                          <a:latin typeface="Calibri" panose="020F0502020204030204" pitchFamily="34" charset="0"/>
                          <a:ea typeface="+mn-ea"/>
                          <a:cs typeface="Calibri" panose="020F0502020204030204" pitchFamily="34" charset="0"/>
                        </a:rPr>
                        <a:t>15</a:t>
                      </a:r>
                      <a:r>
                        <a:rPr lang="mk-MK" sz="1800" b="0" kern="1200" baseline="0" dirty="0" smtClean="0">
                          <a:solidFill>
                            <a:schemeClr val="tx1"/>
                          </a:solidFill>
                          <a:effectLst/>
                          <a:latin typeface="Calibri" panose="020F0502020204030204" pitchFamily="34" charset="0"/>
                          <a:ea typeface="+mn-ea"/>
                          <a:cs typeface="Calibri" panose="020F0502020204030204" pitchFamily="34" charset="0"/>
                        </a:rPr>
                        <a:t> мин</a:t>
                      </a:r>
                      <a:endParaRPr lang="it-IT" sz="1800" b="0" kern="1200" dirty="0">
                        <a:solidFill>
                          <a:schemeClr val="tx1"/>
                        </a:solidFill>
                        <a:effectLst/>
                        <a:latin typeface="Calibri" panose="020F0502020204030204" pitchFamily="34" charset="0"/>
                        <a:ea typeface="+mn-ea"/>
                        <a:cs typeface="Calibri" panose="020F0502020204030204" pitchFamily="34" charset="0"/>
                      </a:endParaRPr>
                    </a:p>
                  </a:txBody>
                  <a:tcPr marL="0" marR="51355" marT="0" marB="0" anchor="ctr">
                    <a:lnL w="1270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38381"/>
                  </a:ext>
                </a:extLst>
              </a:tr>
              <a:tr h="711643">
                <a:tc>
                  <a:txBody>
                    <a:bodyPr/>
                    <a:lstStyle/>
                    <a:p>
                      <a:pPr marL="0" marR="0" lvl="0" indent="0" algn="l" defTabSz="844083" rtl="0" eaLnBrk="1" fontAlgn="auto" latinLnBrk="0" hangingPunct="1">
                        <a:lnSpc>
                          <a:spcPct val="90000"/>
                        </a:lnSpc>
                        <a:spcBef>
                          <a:spcPts val="0"/>
                        </a:spcBef>
                        <a:spcAft>
                          <a:spcPts val="0"/>
                        </a:spcAft>
                        <a:buClrTx/>
                        <a:buSzTx/>
                        <a:buFontTx/>
                        <a:buNone/>
                        <a:tabLst/>
                        <a:defRPr/>
                      </a:pPr>
                      <a:r>
                        <a:rPr lang="ru-RU" sz="1800" b="1" kern="1200" dirty="0" smtClean="0">
                          <a:solidFill>
                            <a:schemeClr val="tx1">
                              <a:lumMod val="75000"/>
                              <a:lumOff val="25000"/>
                            </a:schemeClr>
                          </a:solidFill>
                          <a:effectLst/>
                          <a:latin typeface="Calibri" panose="020F0502020204030204" pitchFamily="34" charset="0"/>
                          <a:ea typeface="+mn-ea"/>
                          <a:cs typeface="Calibri" panose="020F0502020204030204" pitchFamily="34" charset="0"/>
                        </a:rPr>
                        <a:t>Алгоритам за дијагноза на пациент со лимфом и современ третман на пациенти со лимфом</a:t>
                      </a:r>
                    </a:p>
                    <a:p>
                      <a:pPr marL="0" marR="0" lvl="0" indent="0" algn="l" defTabSz="844083" rtl="0" eaLnBrk="1" fontAlgn="auto" latinLnBrk="0" hangingPunct="1">
                        <a:lnSpc>
                          <a:spcPct val="90000"/>
                        </a:lnSpc>
                        <a:spcBef>
                          <a:spcPts val="0"/>
                        </a:spcBef>
                        <a:spcAft>
                          <a:spcPts val="0"/>
                        </a:spcAft>
                        <a:buClrTx/>
                        <a:buSzTx/>
                        <a:buFontTx/>
                        <a:buNone/>
                        <a:tabLst/>
                        <a:defRPr/>
                      </a:pPr>
                      <a:endParaRPr lang="en-US" sz="1800" b="1" kern="1200" spc="-20" baseline="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10800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nSpc>
                          <a:spcPct val="90000"/>
                        </a:lnSpc>
                        <a:spcAft>
                          <a:spcPts val="0"/>
                        </a:spcAft>
                      </a:pPr>
                      <a:r>
                        <a:rPr lang="mk-MK" sz="1800" b="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Проф. д-р Ирина Пановска-Ставридис </a:t>
                      </a:r>
                    </a:p>
                    <a:p>
                      <a:pPr>
                        <a:lnSpc>
                          <a:spcPct val="90000"/>
                        </a:lnSpc>
                        <a:spcAft>
                          <a:spcPts val="0"/>
                        </a:spcAft>
                      </a:pPr>
                      <a:endParaRPr lang="mk-MK" sz="1800" b="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18288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nSpc>
                          <a:spcPct val="90000"/>
                        </a:lnSpc>
                        <a:spcAft>
                          <a:spcPts val="0"/>
                        </a:spcAft>
                      </a:pPr>
                      <a:r>
                        <a:rPr lang="mk-MK" sz="1800" b="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r>
                        <a:rPr lang="en-GB" sz="1800" b="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5 </a:t>
                      </a:r>
                      <a:r>
                        <a:rPr lang="mk-MK" sz="1800" b="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мин</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51355" marT="0" marB="0" anchor="ctr">
                    <a:lnL w="1270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47007"/>
                  </a:ext>
                </a:extLst>
              </a:tr>
              <a:tr h="711643">
                <a:tc>
                  <a:txBody>
                    <a:bodyPr/>
                    <a:lstStyle/>
                    <a:p>
                      <a:pPr>
                        <a:lnSpc>
                          <a:spcPct val="90000"/>
                        </a:lnSpc>
                        <a:spcAft>
                          <a:spcPts val="0"/>
                        </a:spcAft>
                      </a:pPr>
                      <a:r>
                        <a:rPr lang="ru-RU" sz="1800" b="1" dirty="0" smtClean="0">
                          <a:solidFill>
                            <a:schemeClr val="tx1">
                              <a:lumMod val="75000"/>
                              <a:lumOff val="25000"/>
                            </a:schemeClr>
                          </a:solidFill>
                          <a:effectLst/>
                          <a:latin typeface="Calibri" panose="020F0502020204030204" pitchFamily="34" charset="0"/>
                          <a:cs typeface="Calibri" panose="020F0502020204030204" pitchFamily="34" charset="0"/>
                        </a:rPr>
                        <a:t>Како правилно и навремено да се препознаат симптомите  за подобар исход</a:t>
                      </a:r>
                    </a:p>
                    <a:p>
                      <a:pPr>
                        <a:lnSpc>
                          <a:spcPct val="90000"/>
                        </a:lnSpc>
                        <a:spcAft>
                          <a:spcPts val="0"/>
                        </a:spcAft>
                      </a:pPr>
                      <a:endParaRPr lang="en-US" sz="1800" b="1"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10800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mk-MK" sz="1800" b="0" kern="1200" dirty="0" smtClean="0">
                          <a:solidFill>
                            <a:schemeClr val="tx1"/>
                          </a:solidFill>
                          <a:effectLst/>
                          <a:latin typeface="Calibri" panose="020F0502020204030204" pitchFamily="34" charset="0"/>
                          <a:cs typeface="Calibri" panose="020F0502020204030204" pitchFamily="34" charset="0"/>
                        </a:rPr>
                        <a:t>Д-р Валентина Митрова</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sz="1800" b="0" kern="1200" dirty="0">
                        <a:solidFill>
                          <a:schemeClr val="tx1"/>
                        </a:solidFill>
                        <a:effectLst/>
                        <a:latin typeface="Calibri" panose="020F0502020204030204" pitchFamily="34" charset="0"/>
                        <a:cs typeface="Calibri" panose="020F0502020204030204" pitchFamily="34" charset="0"/>
                      </a:endParaRPr>
                    </a:p>
                  </a:txBody>
                  <a:tcPr marL="18288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lvl="0" indent="0" algn="l" defTabSz="844083" rtl="0" eaLnBrk="1" fontAlgn="auto" latinLnBrk="0" hangingPunct="1">
                        <a:lnSpc>
                          <a:spcPct val="90000"/>
                        </a:lnSpc>
                        <a:spcBef>
                          <a:spcPts val="0"/>
                        </a:spcBef>
                        <a:spcAft>
                          <a:spcPts val="0"/>
                        </a:spcAft>
                        <a:buClrTx/>
                        <a:buSzTx/>
                        <a:buFontTx/>
                        <a:buNone/>
                        <a:tabLst/>
                        <a:defRPr/>
                      </a:pPr>
                      <a:r>
                        <a:rPr lang="mk-MK" sz="1800" b="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15 мин</a:t>
                      </a:r>
                    </a:p>
                  </a:txBody>
                  <a:tcPr marL="0" marR="51355" marT="0" marB="0" anchor="ctr">
                    <a:lnL w="1270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6278175"/>
                  </a:ext>
                </a:extLst>
              </a:tr>
              <a:tr h="711643">
                <a:tc>
                  <a:txBody>
                    <a:bodyPr/>
                    <a:lstStyle/>
                    <a:p>
                      <a:pPr>
                        <a:lnSpc>
                          <a:spcPct val="90000"/>
                        </a:lnSpc>
                        <a:spcAft>
                          <a:spcPts val="0"/>
                        </a:spcAft>
                      </a:pPr>
                      <a:r>
                        <a:rPr lang="ru-RU" sz="1800" b="1" dirty="0" smtClean="0">
                          <a:solidFill>
                            <a:schemeClr val="tx1">
                              <a:lumMod val="75000"/>
                              <a:lumOff val="25000"/>
                            </a:schemeClr>
                          </a:solidFill>
                          <a:effectLst/>
                          <a:latin typeface="Calibri" panose="020F0502020204030204" pitchFamily="34" charset="0"/>
                          <a:cs typeface="Calibri" panose="020F0502020204030204" pitchFamily="34" charset="0"/>
                        </a:rPr>
                        <a:t>Улога на интернистот во диференцијација на лимфаденопатии и рано препозонавање на лимфоми</a:t>
                      </a:r>
                    </a:p>
                    <a:p>
                      <a:pPr>
                        <a:lnSpc>
                          <a:spcPct val="90000"/>
                        </a:lnSpc>
                        <a:spcAft>
                          <a:spcPts val="0"/>
                        </a:spcAft>
                      </a:pPr>
                      <a:endParaRPr lang="en-US" sz="1800" b="1"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10800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ru-RU" sz="1800" b="0" kern="1200" dirty="0" smtClean="0">
                          <a:solidFill>
                            <a:schemeClr val="tx1"/>
                          </a:solidFill>
                          <a:effectLst/>
                          <a:latin typeface="Calibri" panose="020F0502020204030204" pitchFamily="34" charset="0"/>
                          <a:cs typeface="Calibri" panose="020F0502020204030204" pitchFamily="34" charset="0"/>
                        </a:rPr>
                        <a:t>Д-р Александар Манолев</a:t>
                      </a:r>
                    </a:p>
                  </a:txBody>
                  <a:tcPr marL="18288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lvl="0" indent="0" algn="l" defTabSz="844083" rtl="0" eaLnBrk="1" fontAlgn="auto" latinLnBrk="0" hangingPunct="1">
                        <a:lnSpc>
                          <a:spcPct val="90000"/>
                        </a:lnSpc>
                        <a:spcBef>
                          <a:spcPts val="0"/>
                        </a:spcBef>
                        <a:spcAft>
                          <a:spcPts val="0"/>
                        </a:spcAft>
                        <a:buClrTx/>
                        <a:buSzTx/>
                        <a:buFontTx/>
                        <a:buNone/>
                        <a:tabLst/>
                        <a:defRPr/>
                      </a:pPr>
                      <a:r>
                        <a:rPr lang="mk-MK" sz="1800" b="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15 мин</a:t>
                      </a:r>
                      <a:endParaRPr lang="mk-MK"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51355" marT="0" marB="0" anchor="ctr">
                    <a:lnL w="1270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9116497"/>
                  </a:ext>
                </a:extLst>
              </a:tr>
              <a:tr h="711643">
                <a:tc>
                  <a:txBody>
                    <a:bodyPr/>
                    <a:lstStyle/>
                    <a:p>
                      <a:pPr>
                        <a:lnSpc>
                          <a:spcPct val="90000"/>
                        </a:lnSpc>
                        <a:spcAft>
                          <a:spcPts val="0"/>
                        </a:spcAft>
                      </a:pPr>
                      <a:r>
                        <a:rPr lang="ru-RU" sz="1800" b="1" dirty="0" smtClean="0">
                          <a:solidFill>
                            <a:schemeClr val="tx1">
                              <a:lumMod val="75000"/>
                              <a:lumOff val="25000"/>
                            </a:schemeClr>
                          </a:solidFill>
                          <a:effectLst/>
                          <a:latin typeface="Calibri" panose="020F0502020204030204" pitchFamily="34" charset="0"/>
                          <a:cs typeface="Calibri" panose="020F0502020204030204" pitchFamily="34" charset="0"/>
                        </a:rPr>
                        <a:t>Рана дијагноза и современ третман на пациенти со лимфом-приказ на случаи</a:t>
                      </a:r>
                      <a:endParaRPr lang="en-US" sz="1800" b="1"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10800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mk-MK" sz="1800" b="0" kern="1200" dirty="0" smtClean="0">
                          <a:solidFill>
                            <a:schemeClr val="tx1"/>
                          </a:solidFill>
                          <a:effectLst/>
                          <a:latin typeface="Calibri" panose="020F0502020204030204" pitchFamily="34" charset="0"/>
                          <a:cs typeface="Calibri" panose="020F0502020204030204" pitchFamily="34" charset="0"/>
                        </a:rPr>
                        <a:t>Асс.д-р Невенка Ридова</a:t>
                      </a:r>
                      <a:endParaRPr lang="en-GB" sz="1800" b="0" kern="1200" dirty="0">
                        <a:solidFill>
                          <a:schemeClr val="tx1"/>
                        </a:solidFill>
                        <a:effectLst/>
                        <a:latin typeface="Calibri" panose="020F0502020204030204" pitchFamily="34" charset="0"/>
                        <a:cs typeface="Calibri" panose="020F0502020204030204" pitchFamily="34" charset="0"/>
                      </a:endParaRPr>
                    </a:p>
                  </a:txBody>
                  <a:tcPr marL="18288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lvl="0" indent="0" algn="l" defTabSz="844083" rtl="0" eaLnBrk="1" fontAlgn="auto" latinLnBrk="0" hangingPunct="1">
                        <a:lnSpc>
                          <a:spcPct val="90000"/>
                        </a:lnSpc>
                        <a:spcBef>
                          <a:spcPts val="0"/>
                        </a:spcBef>
                        <a:spcAft>
                          <a:spcPts val="0"/>
                        </a:spcAft>
                        <a:buClrTx/>
                        <a:buSzTx/>
                        <a:buFontTx/>
                        <a:buNone/>
                        <a:tabLst/>
                        <a:defRPr/>
                      </a:pPr>
                      <a:r>
                        <a:rPr lang="mk-MK" sz="1800" b="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15 мин</a:t>
                      </a:r>
                      <a:endParaRPr lang="mk-MK"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51355" marT="0" marB="0" anchor="ctr">
                    <a:lnL w="1270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3022300"/>
                  </a:ext>
                </a:extLst>
              </a:tr>
              <a:tr h="711643">
                <a:tc>
                  <a:txBody>
                    <a:bodyPr/>
                    <a:lstStyle>
                      <a:lvl1pPr marL="0" algn="l" defTabSz="914400" rtl="0" eaLnBrk="1" latinLnBrk="0" hangingPunct="1">
                        <a:defRPr sz="1800" kern="1200">
                          <a:solidFill>
                            <a:schemeClr val="dk1"/>
                          </a:solidFill>
                          <a:latin typeface="Imago"/>
                        </a:defRPr>
                      </a:lvl1pPr>
                      <a:lvl2pPr marL="457200" algn="l" defTabSz="914400" rtl="0" eaLnBrk="1" latinLnBrk="0" hangingPunct="1">
                        <a:defRPr sz="1800" kern="1200">
                          <a:solidFill>
                            <a:schemeClr val="dk1"/>
                          </a:solidFill>
                          <a:latin typeface="Imago"/>
                        </a:defRPr>
                      </a:lvl2pPr>
                      <a:lvl3pPr marL="914400" algn="l" defTabSz="914400" rtl="0" eaLnBrk="1" latinLnBrk="0" hangingPunct="1">
                        <a:defRPr sz="1800" kern="1200">
                          <a:solidFill>
                            <a:schemeClr val="dk1"/>
                          </a:solidFill>
                          <a:latin typeface="Imago"/>
                        </a:defRPr>
                      </a:lvl3pPr>
                      <a:lvl4pPr marL="1371600" algn="l" defTabSz="914400" rtl="0" eaLnBrk="1" latinLnBrk="0" hangingPunct="1">
                        <a:defRPr sz="1800" kern="1200">
                          <a:solidFill>
                            <a:schemeClr val="dk1"/>
                          </a:solidFill>
                          <a:latin typeface="Imago"/>
                        </a:defRPr>
                      </a:lvl4pPr>
                      <a:lvl5pPr marL="1828800" algn="l" defTabSz="914400" rtl="0" eaLnBrk="1" latinLnBrk="0" hangingPunct="1">
                        <a:defRPr sz="1800" kern="1200">
                          <a:solidFill>
                            <a:schemeClr val="dk1"/>
                          </a:solidFill>
                          <a:latin typeface="Imago"/>
                        </a:defRPr>
                      </a:lvl5pPr>
                      <a:lvl6pPr marL="2286000" algn="l" defTabSz="914400" rtl="0" eaLnBrk="1" latinLnBrk="0" hangingPunct="1">
                        <a:defRPr sz="1800" kern="1200">
                          <a:solidFill>
                            <a:schemeClr val="dk1"/>
                          </a:solidFill>
                          <a:latin typeface="Imago"/>
                        </a:defRPr>
                      </a:lvl6pPr>
                      <a:lvl7pPr marL="2743200" algn="l" defTabSz="914400" rtl="0" eaLnBrk="1" latinLnBrk="0" hangingPunct="1">
                        <a:defRPr sz="1800" kern="1200">
                          <a:solidFill>
                            <a:schemeClr val="dk1"/>
                          </a:solidFill>
                          <a:latin typeface="Imago"/>
                        </a:defRPr>
                      </a:lvl7pPr>
                      <a:lvl8pPr marL="3200400" algn="l" defTabSz="914400" rtl="0" eaLnBrk="1" latinLnBrk="0" hangingPunct="1">
                        <a:defRPr sz="1800" kern="1200">
                          <a:solidFill>
                            <a:schemeClr val="dk1"/>
                          </a:solidFill>
                          <a:latin typeface="Imago"/>
                        </a:defRPr>
                      </a:lvl8pPr>
                      <a:lvl9pPr marL="3657600" algn="l" defTabSz="914400" rtl="0" eaLnBrk="1" latinLnBrk="0" hangingPunct="1">
                        <a:defRPr sz="1800" kern="1200">
                          <a:solidFill>
                            <a:schemeClr val="dk1"/>
                          </a:solidFill>
                          <a:latin typeface="Imago"/>
                        </a:defRPr>
                      </a:lvl9pPr>
                    </a:lstStyle>
                    <a:p>
                      <a:pPr>
                        <a:lnSpc>
                          <a:spcPct val="90000"/>
                        </a:lnSpc>
                        <a:spcAft>
                          <a:spcPts val="0"/>
                        </a:spcAft>
                      </a:pPr>
                      <a:r>
                        <a:rPr lang="mk-MK" sz="1800" b="1" dirty="0" smtClean="0">
                          <a:solidFill>
                            <a:schemeClr val="tx1">
                              <a:lumMod val="75000"/>
                              <a:lumOff val="25000"/>
                            </a:schemeClr>
                          </a:solidFill>
                          <a:effectLst/>
                          <a:latin typeface="Calibri" panose="020F0502020204030204" pitchFamily="34" charset="0"/>
                          <a:cs typeface="Calibri" panose="020F0502020204030204" pitchFamily="34" charset="0"/>
                        </a:rPr>
                        <a:t>Дискусија</a:t>
                      </a:r>
                      <a:endParaRPr lang="en-US" sz="1800" b="1" dirty="0">
                        <a:solidFill>
                          <a:schemeClr val="tx1">
                            <a:lumMod val="75000"/>
                            <a:lumOff val="25000"/>
                          </a:schemeClr>
                        </a:solidFill>
                        <a:effectLst/>
                        <a:latin typeface="Calibri" panose="020F0502020204030204" pitchFamily="34" charset="0"/>
                        <a:cs typeface="Calibri" panose="020F0502020204030204" pitchFamily="34" charset="0"/>
                      </a:endParaRPr>
                    </a:p>
                  </a:txBody>
                  <a:tcPr marL="10800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Imago"/>
                        </a:defRPr>
                      </a:lvl1pPr>
                      <a:lvl2pPr marL="457200" algn="l" defTabSz="914400" rtl="0" eaLnBrk="1" latinLnBrk="0" hangingPunct="1">
                        <a:defRPr sz="1800" kern="1200">
                          <a:solidFill>
                            <a:schemeClr val="dk1"/>
                          </a:solidFill>
                          <a:latin typeface="Imago"/>
                        </a:defRPr>
                      </a:lvl2pPr>
                      <a:lvl3pPr marL="914400" algn="l" defTabSz="914400" rtl="0" eaLnBrk="1" latinLnBrk="0" hangingPunct="1">
                        <a:defRPr sz="1800" kern="1200">
                          <a:solidFill>
                            <a:schemeClr val="dk1"/>
                          </a:solidFill>
                          <a:latin typeface="Imago"/>
                        </a:defRPr>
                      </a:lvl3pPr>
                      <a:lvl4pPr marL="1371600" algn="l" defTabSz="914400" rtl="0" eaLnBrk="1" latinLnBrk="0" hangingPunct="1">
                        <a:defRPr sz="1800" kern="1200">
                          <a:solidFill>
                            <a:schemeClr val="dk1"/>
                          </a:solidFill>
                          <a:latin typeface="Imago"/>
                        </a:defRPr>
                      </a:lvl4pPr>
                      <a:lvl5pPr marL="1828800" algn="l" defTabSz="914400" rtl="0" eaLnBrk="1" latinLnBrk="0" hangingPunct="1">
                        <a:defRPr sz="1800" kern="1200">
                          <a:solidFill>
                            <a:schemeClr val="dk1"/>
                          </a:solidFill>
                          <a:latin typeface="Imago"/>
                        </a:defRPr>
                      </a:lvl5pPr>
                      <a:lvl6pPr marL="2286000" algn="l" defTabSz="914400" rtl="0" eaLnBrk="1" latinLnBrk="0" hangingPunct="1">
                        <a:defRPr sz="1800" kern="1200">
                          <a:solidFill>
                            <a:schemeClr val="dk1"/>
                          </a:solidFill>
                          <a:latin typeface="Imago"/>
                        </a:defRPr>
                      </a:lvl6pPr>
                      <a:lvl7pPr marL="2743200" algn="l" defTabSz="914400" rtl="0" eaLnBrk="1" latinLnBrk="0" hangingPunct="1">
                        <a:defRPr sz="1800" kern="1200">
                          <a:solidFill>
                            <a:schemeClr val="dk1"/>
                          </a:solidFill>
                          <a:latin typeface="Imago"/>
                        </a:defRPr>
                      </a:lvl7pPr>
                      <a:lvl8pPr marL="3200400" algn="l" defTabSz="914400" rtl="0" eaLnBrk="1" latinLnBrk="0" hangingPunct="1">
                        <a:defRPr sz="1800" kern="1200">
                          <a:solidFill>
                            <a:schemeClr val="dk1"/>
                          </a:solidFill>
                          <a:latin typeface="Imago"/>
                        </a:defRPr>
                      </a:lvl8pPr>
                      <a:lvl9pPr marL="3657600" algn="l" defTabSz="914400" rtl="0" eaLnBrk="1" latinLnBrk="0" hangingPunct="1">
                        <a:defRPr sz="1800" kern="1200">
                          <a:solidFill>
                            <a:schemeClr val="dk1"/>
                          </a:solidFill>
                          <a:latin typeface="Imago"/>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mk-MK" sz="1800" b="0" kern="1200" dirty="0" smtClean="0">
                          <a:solidFill>
                            <a:schemeClr val="tx1"/>
                          </a:solidFill>
                          <a:effectLst/>
                          <a:latin typeface="Calibri" panose="020F0502020204030204" pitchFamily="34" charset="0"/>
                          <a:cs typeface="Calibri" panose="020F0502020204030204" pitchFamily="34" charset="0"/>
                        </a:rPr>
                        <a:t>Сите</a:t>
                      </a:r>
                      <a:r>
                        <a:rPr lang="mk-MK" sz="1800" b="0" kern="1200" baseline="0" dirty="0" smtClean="0">
                          <a:solidFill>
                            <a:schemeClr val="tx1"/>
                          </a:solidFill>
                          <a:effectLst/>
                          <a:latin typeface="Calibri" panose="020F0502020204030204" pitchFamily="34" charset="0"/>
                          <a:cs typeface="Calibri" panose="020F0502020204030204" pitchFamily="34" charset="0"/>
                        </a:rPr>
                        <a:t> учесници</a:t>
                      </a:r>
                      <a:endParaRPr lang="en-GB" sz="1800" b="0" kern="1200" dirty="0">
                        <a:solidFill>
                          <a:schemeClr val="tx1"/>
                        </a:solidFill>
                        <a:effectLst/>
                        <a:latin typeface="Calibri" panose="020F0502020204030204" pitchFamily="34" charset="0"/>
                        <a:cs typeface="Calibri" panose="020F0502020204030204" pitchFamily="34" charset="0"/>
                      </a:endParaRPr>
                    </a:p>
                  </a:txBody>
                  <a:tcPr marL="182880" marR="5135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lvl="0" indent="0" algn="l" defTabSz="844083" rtl="0" eaLnBrk="1" fontAlgn="auto" latinLnBrk="0" hangingPunct="1">
                        <a:lnSpc>
                          <a:spcPct val="90000"/>
                        </a:lnSpc>
                        <a:spcBef>
                          <a:spcPts val="0"/>
                        </a:spcBef>
                        <a:spcAft>
                          <a:spcPts val="0"/>
                        </a:spcAft>
                        <a:buClrTx/>
                        <a:buSzTx/>
                        <a:buFontTx/>
                        <a:buNone/>
                        <a:tabLst/>
                        <a:defRPr/>
                      </a:pPr>
                      <a:r>
                        <a:rPr lang="mk-MK" sz="1800" b="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15 мин</a:t>
                      </a:r>
                    </a:p>
                  </a:txBody>
                  <a:tcPr marL="0" marR="51355" marT="0" marB="0" anchor="ctr">
                    <a:lnL w="1270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615549"/>
                  </a:ext>
                </a:extLst>
              </a:tr>
            </a:tbl>
          </a:graphicData>
        </a:graphic>
      </p:graphicFrame>
    </p:spTree>
    <p:extLst>
      <p:ext uri="{BB962C8B-B14F-4D97-AF65-F5344CB8AC3E}">
        <p14:creationId xmlns:p14="http://schemas.microsoft.com/office/powerpoint/2010/main" val="4194517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3748" y="434530"/>
            <a:ext cx="9679467" cy="757130"/>
          </a:xfrm>
        </p:spPr>
        <p:txBody>
          <a:bodyPr>
            <a:noAutofit/>
          </a:bodyPr>
          <a:lstStyle/>
          <a:p>
            <a:r>
              <a:rPr lang="mk-MK" altLang="en-US" b="1" dirty="0">
                <a:solidFill>
                  <a:srgbClr val="C00000"/>
                </a:solidFill>
                <a:latin typeface="Calibri" panose="020F0502020204030204" pitchFamily="34" charset="0"/>
                <a:cs typeface="Calibri" panose="020F0502020204030204" pitchFamily="34" charset="0"/>
              </a:rPr>
              <a:t>Клинички индикации за тенко</a:t>
            </a:r>
            <a:r>
              <a:rPr lang="en-029" altLang="en-US" b="1" dirty="0">
                <a:solidFill>
                  <a:srgbClr val="C00000"/>
                </a:solidFill>
                <a:latin typeface="Calibri" panose="020F0502020204030204" pitchFamily="34" charset="0"/>
                <a:cs typeface="Calibri" panose="020F0502020204030204" pitchFamily="34" charset="0"/>
              </a:rPr>
              <a:t> </a:t>
            </a:r>
            <a:r>
              <a:rPr lang="mk-MK" altLang="en-US" b="1" dirty="0">
                <a:solidFill>
                  <a:srgbClr val="C00000"/>
                </a:solidFill>
                <a:latin typeface="Calibri" panose="020F0502020204030204" pitchFamily="34" charset="0"/>
                <a:cs typeface="Calibri" panose="020F0502020204030204" pitchFamily="34" charset="0"/>
              </a:rPr>
              <a:t>иглена аспирациона биопсија </a:t>
            </a:r>
            <a:r>
              <a:rPr lang="mk-MK" altLang="en-US" b="1" dirty="0" smtClean="0">
                <a:solidFill>
                  <a:srgbClr val="C00000"/>
                </a:solidFill>
                <a:latin typeface="Calibri" panose="020F0502020204030204" pitchFamily="34" charset="0"/>
                <a:cs typeface="Calibri" panose="020F0502020204030204" pitchFamily="34" charset="0"/>
              </a:rPr>
              <a:t>(</a:t>
            </a:r>
            <a:r>
              <a:rPr lang="en-US" altLang="en-US" b="1" dirty="0" smtClean="0">
                <a:solidFill>
                  <a:srgbClr val="C00000"/>
                </a:solidFill>
                <a:latin typeface="Calibri" panose="020F0502020204030204" pitchFamily="34" charset="0"/>
                <a:cs typeface="Calibri" panose="020F0502020204030204" pitchFamily="34" charset="0"/>
              </a:rPr>
              <a:t>FNAB)</a:t>
            </a:r>
            <a:endParaRPr lang="mk-MK" altLang="en-US" b="1" dirty="0">
              <a:solidFill>
                <a:srgbClr val="C00000"/>
              </a:solidFill>
              <a:latin typeface="Calibri" panose="020F0502020204030204" pitchFamily="34" charset="0"/>
              <a:cs typeface="Calibri" panose="020F0502020204030204" pitchFamily="34" charset="0"/>
            </a:endParaRPr>
          </a:p>
        </p:txBody>
      </p:sp>
      <p:sp>
        <p:nvSpPr>
          <p:cNvPr id="5" name="Content Placeholder 2"/>
          <p:cNvSpPr txBox="1">
            <a:spLocks/>
          </p:cNvSpPr>
          <p:nvPr/>
        </p:nvSpPr>
        <p:spPr bwMode="auto">
          <a:xfrm>
            <a:off x="228600" y="1708699"/>
            <a:ext cx="11963400"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marL="0" indent="0">
              <a:spcBef>
                <a:spcPct val="75000"/>
              </a:spcBef>
              <a:spcAft>
                <a:spcPct val="0"/>
              </a:spcAft>
            </a:pPr>
            <a:r>
              <a:rPr lang="mk-MK" altLang="en-US" sz="2000" dirty="0">
                <a:solidFill>
                  <a:srgbClr val="000000"/>
                </a:solidFill>
                <a:latin typeface="+mj-lt"/>
              </a:rPr>
              <a:t>Ако лимфаденопатијата перзистира, а етиологијата</a:t>
            </a:r>
            <a:r>
              <a:rPr lang="en-US" altLang="en-US" sz="2000" dirty="0">
                <a:solidFill>
                  <a:srgbClr val="000000"/>
                </a:solidFill>
                <a:latin typeface="+mj-lt"/>
              </a:rPr>
              <a:t> </a:t>
            </a:r>
            <a:r>
              <a:rPr lang="mk-MK" altLang="en-US" sz="2000" dirty="0">
                <a:solidFill>
                  <a:srgbClr val="000000"/>
                </a:solidFill>
                <a:latin typeface="+mj-lt"/>
              </a:rPr>
              <a:t>не е јасна тогаш треба да се направи </a:t>
            </a:r>
          </a:p>
          <a:p>
            <a:pPr marL="0" indent="0">
              <a:spcBef>
                <a:spcPct val="75000"/>
              </a:spcBef>
              <a:spcAft>
                <a:spcPct val="0"/>
              </a:spcAft>
            </a:pPr>
            <a:r>
              <a:rPr lang="mk-MK" altLang="en-US" sz="2000" dirty="0">
                <a:solidFill>
                  <a:srgbClr val="FF0000"/>
                </a:solidFill>
                <a:latin typeface="+mj-lt"/>
              </a:rPr>
              <a:t>                         </a:t>
            </a:r>
            <a:r>
              <a:rPr lang="mk-MK" altLang="en-US" sz="2000" dirty="0">
                <a:solidFill>
                  <a:srgbClr val="F05A30"/>
                </a:solidFill>
                <a:latin typeface="+mj-lt"/>
              </a:rPr>
              <a:t>ТЕНКО</a:t>
            </a:r>
            <a:r>
              <a:rPr lang="en-029" altLang="en-US" sz="2000" dirty="0">
                <a:solidFill>
                  <a:srgbClr val="F05A30"/>
                </a:solidFill>
                <a:latin typeface="+mj-lt"/>
              </a:rPr>
              <a:t> </a:t>
            </a:r>
            <a:r>
              <a:rPr lang="mk-MK" altLang="en-US" sz="2000" dirty="0">
                <a:solidFill>
                  <a:srgbClr val="F05A30"/>
                </a:solidFill>
                <a:latin typeface="+mj-lt"/>
              </a:rPr>
              <a:t>ИГЛЕНА АСПИРАЦИОНА БИОПСИЈА </a:t>
            </a:r>
          </a:p>
          <a:p>
            <a:pPr>
              <a:spcBef>
                <a:spcPct val="75000"/>
              </a:spcBef>
              <a:spcAft>
                <a:spcPct val="0"/>
              </a:spcAft>
              <a:buFontTx/>
              <a:buChar char="•"/>
            </a:pPr>
            <a:r>
              <a:rPr lang="mk-MK" altLang="en-US" sz="2000" dirty="0">
                <a:solidFill>
                  <a:srgbClr val="000000"/>
                </a:solidFill>
                <a:latin typeface="+mj-lt"/>
              </a:rPr>
              <a:t>Акутен лимфаденитис кој перзистира и покрај дадената антибиотска терапија (после 10 дена)</a:t>
            </a:r>
          </a:p>
          <a:p>
            <a:pPr>
              <a:spcBef>
                <a:spcPct val="75000"/>
              </a:spcBef>
              <a:spcAft>
                <a:spcPct val="0"/>
              </a:spcAft>
              <a:buFontTx/>
              <a:buChar char="•"/>
            </a:pPr>
            <a:r>
              <a:rPr lang="mk-MK" altLang="en-US" sz="2000" dirty="0">
                <a:solidFill>
                  <a:srgbClr val="000000"/>
                </a:solidFill>
                <a:latin typeface="+mj-lt"/>
              </a:rPr>
              <a:t>Хронична лимфаденопатија која перзистира</a:t>
            </a:r>
            <a:r>
              <a:rPr lang="en-US" altLang="en-US" sz="2000" dirty="0">
                <a:solidFill>
                  <a:srgbClr val="000000"/>
                </a:solidFill>
                <a:latin typeface="+mj-lt"/>
              </a:rPr>
              <a:t> </a:t>
            </a:r>
            <a:r>
              <a:rPr lang="mk-MK" altLang="en-US" sz="2000" dirty="0">
                <a:solidFill>
                  <a:srgbClr val="000000"/>
                </a:solidFill>
                <a:latin typeface="+mj-lt"/>
              </a:rPr>
              <a:t>со месеци или се појават дополнителни симптоми</a:t>
            </a:r>
          </a:p>
          <a:p>
            <a:pPr marL="0" indent="0">
              <a:spcBef>
                <a:spcPct val="75000"/>
              </a:spcBef>
              <a:spcAft>
                <a:spcPct val="0"/>
              </a:spcAft>
            </a:pPr>
            <a:r>
              <a:rPr lang="mk-MK" altLang="en-US" sz="2000" dirty="0">
                <a:solidFill>
                  <a:srgbClr val="000000"/>
                </a:solidFill>
                <a:latin typeface="+mj-lt"/>
              </a:rPr>
              <a:t>Што може да се пунктира?</a:t>
            </a:r>
          </a:p>
          <a:p>
            <a:pPr>
              <a:spcBef>
                <a:spcPct val="75000"/>
              </a:spcBef>
              <a:spcAft>
                <a:spcPct val="0"/>
              </a:spcAft>
              <a:buFontTx/>
              <a:buChar char="•"/>
            </a:pPr>
            <a:r>
              <a:rPr lang="mk-MK" altLang="en-US" sz="2000" dirty="0">
                <a:solidFill>
                  <a:srgbClr val="000000"/>
                </a:solidFill>
                <a:latin typeface="+mj-lt"/>
              </a:rPr>
              <a:t>Палпабилен лимфен јазол кој е со големина од 1 с</a:t>
            </a:r>
            <a:r>
              <a:rPr lang="en-US" altLang="en-US" sz="2000" dirty="0">
                <a:solidFill>
                  <a:srgbClr val="000000"/>
                </a:solidFill>
                <a:latin typeface="+mj-lt"/>
              </a:rPr>
              <a:t>m</a:t>
            </a:r>
            <a:r>
              <a:rPr lang="mk-MK" altLang="en-US" sz="2000" dirty="0">
                <a:solidFill>
                  <a:srgbClr val="000000"/>
                </a:solidFill>
                <a:latin typeface="+mj-lt"/>
              </a:rPr>
              <a:t> или повеќе</a:t>
            </a:r>
            <a:endParaRPr lang="en-US" altLang="en-US" sz="2000" dirty="0">
              <a:solidFill>
                <a:srgbClr val="000000"/>
              </a:solidFill>
              <a:latin typeface="+mj-lt"/>
            </a:endParaRPr>
          </a:p>
          <a:p>
            <a:pPr>
              <a:spcBef>
                <a:spcPct val="75000"/>
              </a:spcBef>
              <a:spcAft>
                <a:spcPct val="0"/>
              </a:spcAft>
              <a:buFontTx/>
              <a:buChar char="•"/>
            </a:pPr>
            <a:r>
              <a:rPr lang="mk-MK" altLang="en-US" sz="2000" dirty="0">
                <a:solidFill>
                  <a:srgbClr val="000000"/>
                </a:solidFill>
                <a:latin typeface="+mj-lt"/>
              </a:rPr>
              <a:t>Непалпабилни лимфни јазли помали од 1 с</a:t>
            </a:r>
            <a:r>
              <a:rPr lang="en-US" altLang="en-US" sz="2000" dirty="0">
                <a:solidFill>
                  <a:srgbClr val="000000"/>
                </a:solidFill>
                <a:latin typeface="+mj-lt"/>
              </a:rPr>
              <a:t>m</a:t>
            </a:r>
            <a:r>
              <a:rPr lang="mk-MK" altLang="en-US" sz="2000" dirty="0">
                <a:solidFill>
                  <a:srgbClr val="000000"/>
                </a:solidFill>
                <a:latin typeface="+mj-lt"/>
              </a:rPr>
              <a:t> или повеќекоморни цисти под контрола на ултразвук</a:t>
            </a:r>
            <a:endParaRPr lang="mk-MK" altLang="en-US" sz="2000" dirty="0">
              <a:solidFill>
                <a:srgbClr val="005AAA"/>
              </a:solidFill>
              <a:latin typeface="+mj-lt"/>
            </a:endParaRPr>
          </a:p>
        </p:txBody>
      </p:sp>
      <p:pic>
        <p:nvPicPr>
          <p:cNvPr id="7" name="Google Shape;285;p4"/>
          <p:cNvPicPr preferRelativeResize="0"/>
          <p:nvPr/>
        </p:nvPicPr>
        <p:blipFill rotWithShape="1">
          <a:blip r:embed="rId2">
            <a:alphaModFix/>
          </a:blip>
          <a:srcRect/>
          <a:stretch/>
        </p:blipFill>
        <p:spPr>
          <a:xfrm>
            <a:off x="11290086" y="0"/>
            <a:ext cx="901914" cy="869060"/>
          </a:xfrm>
          <a:prstGeom prst="rect">
            <a:avLst/>
          </a:prstGeom>
          <a:noFill/>
          <a:ln>
            <a:noFill/>
          </a:ln>
        </p:spPr>
      </p:pic>
      <p:pic>
        <p:nvPicPr>
          <p:cNvPr id="8" name="Picture 7">
            <a:extLst>
              <a:ext uri="{FF2B5EF4-FFF2-40B4-BE49-F238E27FC236}">
                <a16:creationId xmlns:a16="http://schemas.microsoft.com/office/drawing/2014/main" id="{9E6CDAD0-407A-F04C-9B03-27D849D39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41" t="6667" r="2463" b="61653"/>
          <a:stretch/>
        </p:blipFill>
        <p:spPr>
          <a:xfrm>
            <a:off x="11205556" y="6091740"/>
            <a:ext cx="986444" cy="766260"/>
          </a:xfrm>
          <a:prstGeom prst="rect">
            <a:avLst/>
          </a:prstGeom>
          <a:ln>
            <a:noFill/>
          </a:ln>
          <a:effectLst/>
        </p:spPr>
      </p:pic>
      <p:sp>
        <p:nvSpPr>
          <p:cNvPr id="9" name="Right Arrow 8"/>
          <p:cNvSpPr/>
          <p:nvPr/>
        </p:nvSpPr>
        <p:spPr>
          <a:xfrm>
            <a:off x="791798" y="2329191"/>
            <a:ext cx="945561" cy="491453"/>
          </a:xfrm>
          <a:prstGeom prst="rightArrow">
            <a:avLst/>
          </a:prstGeom>
          <a:solidFill>
            <a:srgbClr val="F7A809"/>
          </a:solidFill>
          <a:ln>
            <a:solidFill>
              <a:schemeClr val="tx1"/>
            </a:solidFill>
          </a:ln>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pPr>
            <a:endParaRPr lang="en-US">
              <a:solidFill>
                <a:srgbClr val="000000"/>
              </a:solidFill>
              <a:latin typeface="Imago" pitchFamily="2" charset="0"/>
            </a:endParaRPr>
          </a:p>
        </p:txBody>
      </p:sp>
    </p:spTree>
    <p:extLst>
      <p:ext uri="{BB962C8B-B14F-4D97-AF65-F5344CB8AC3E}">
        <p14:creationId xmlns:p14="http://schemas.microsoft.com/office/powerpoint/2010/main" val="1365718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34034" y="1372239"/>
            <a:ext cx="587375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75000"/>
              </a:spcBef>
              <a:spcAft>
                <a:spcPct val="0"/>
              </a:spcAft>
              <a:buFontTx/>
              <a:buChar char="•"/>
            </a:pPr>
            <a:r>
              <a:rPr lang="mk-MK" altLang="en-US" sz="2000" b="0" dirty="0">
                <a:solidFill>
                  <a:srgbClr val="000000"/>
                </a:solidFill>
                <a:latin typeface="+mj-lt"/>
              </a:rPr>
              <a:t>Претставува </a:t>
            </a:r>
            <a:r>
              <a:rPr lang="mk-MK" altLang="en-US" sz="2000" b="0" dirty="0">
                <a:solidFill>
                  <a:srgbClr val="C00000"/>
                </a:solidFill>
                <a:latin typeface="+mj-lt"/>
              </a:rPr>
              <a:t>брза, евтина, безбедна, минимално-инвазивна дијагностичка процедура</a:t>
            </a:r>
          </a:p>
          <a:p>
            <a:pPr>
              <a:spcBef>
                <a:spcPct val="75000"/>
              </a:spcBef>
              <a:spcAft>
                <a:spcPct val="0"/>
              </a:spcAft>
              <a:buFontTx/>
              <a:buChar char="•"/>
            </a:pPr>
            <a:r>
              <a:rPr lang="mk-MK" altLang="en-US" sz="2000" b="0" dirty="0">
                <a:solidFill>
                  <a:srgbClr val="C00000"/>
                </a:solidFill>
                <a:latin typeface="+mj-lt"/>
              </a:rPr>
              <a:t>Овозможува брза, ориентациона дијагноза </a:t>
            </a:r>
            <a:r>
              <a:rPr lang="mk-MK" altLang="en-US" sz="2000" b="0" dirty="0">
                <a:solidFill>
                  <a:srgbClr val="000000"/>
                </a:solidFill>
                <a:latin typeface="+mj-lt"/>
              </a:rPr>
              <a:t>(бенигно-воспаление/малигно) и ја намалува анксиозноста и чувството на исчекување кај пациентот</a:t>
            </a:r>
          </a:p>
          <a:p>
            <a:pPr>
              <a:spcBef>
                <a:spcPct val="75000"/>
              </a:spcBef>
              <a:spcAft>
                <a:spcPct val="0"/>
              </a:spcAft>
              <a:buFontTx/>
              <a:buChar char="•"/>
            </a:pPr>
            <a:r>
              <a:rPr lang="mk-MK" altLang="en-US" sz="2000" b="0" dirty="0">
                <a:solidFill>
                  <a:srgbClr val="000000"/>
                </a:solidFill>
                <a:latin typeface="+mj-lt"/>
              </a:rPr>
              <a:t>Овозможува непосредна тријажа за понатамошни специјални техники (отворена или </a:t>
            </a:r>
            <a:r>
              <a:rPr lang="en-US" altLang="en-US" sz="2000" b="0" dirty="0">
                <a:solidFill>
                  <a:srgbClr val="000000"/>
                </a:solidFill>
                <a:latin typeface="+mj-lt"/>
              </a:rPr>
              <a:t>“core”</a:t>
            </a:r>
            <a:r>
              <a:rPr lang="mk-MK" altLang="en-US" sz="2000" b="0" dirty="0">
                <a:solidFill>
                  <a:srgbClr val="000000"/>
                </a:solidFill>
                <a:latin typeface="+mj-lt"/>
              </a:rPr>
              <a:t> биопсија, имунохистохемија, микробиологија и сл.)</a:t>
            </a:r>
          </a:p>
          <a:p>
            <a:pPr>
              <a:spcBef>
                <a:spcPct val="75000"/>
              </a:spcBef>
              <a:spcAft>
                <a:spcPct val="0"/>
              </a:spcAft>
              <a:buFontTx/>
              <a:buChar char="•"/>
            </a:pPr>
            <a:r>
              <a:rPr lang="mk-MK" altLang="en-US" sz="2000" b="0" dirty="0">
                <a:solidFill>
                  <a:srgbClr val="000000"/>
                </a:solidFill>
                <a:latin typeface="+mj-lt"/>
              </a:rPr>
              <a:t>Овозможува планирање на понатамошен третман за секој пациент пооделно (хирургија, антибиотици, следење и сл.)</a:t>
            </a:r>
          </a:p>
          <a:p>
            <a:pPr eaLnBrk="1" hangingPunct="1">
              <a:lnSpc>
                <a:spcPct val="90000"/>
              </a:lnSpc>
              <a:spcBef>
                <a:spcPct val="75000"/>
              </a:spcBef>
              <a:spcAft>
                <a:spcPct val="0"/>
              </a:spcAft>
              <a:buClr>
                <a:srgbClr val="FFFFFF"/>
              </a:buClr>
              <a:buFont typeface="Wingdings 2" pitchFamily="18" charset="2"/>
              <a:buNone/>
            </a:pPr>
            <a:endParaRPr lang="mk-MK" altLang="en-US" sz="2000" dirty="0">
              <a:solidFill>
                <a:srgbClr val="000000"/>
              </a:solidFill>
              <a:latin typeface="+mj-lt"/>
            </a:endParaRPr>
          </a:p>
        </p:txBody>
      </p:sp>
      <p:pic>
        <p:nvPicPr>
          <p:cNvPr id="6" name="Content Placeholder 1"/>
          <p:cNvPicPr>
            <a:picLocks noChangeAspect="1"/>
          </p:cNvPicPr>
          <p:nvPr/>
        </p:nvPicPr>
        <p:blipFill>
          <a:blip r:embed="rId2"/>
          <a:srcRect/>
          <a:stretch>
            <a:fillRect/>
          </a:stretch>
        </p:blipFill>
        <p:spPr bwMode="auto">
          <a:xfrm>
            <a:off x="6434050" y="2309060"/>
            <a:ext cx="5029200" cy="2219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2"/>
          <p:cNvSpPr txBox="1">
            <a:spLocks/>
          </p:cNvSpPr>
          <p:nvPr/>
        </p:nvSpPr>
        <p:spPr bwMode="auto">
          <a:xfrm>
            <a:off x="932797" y="434530"/>
            <a:ext cx="550125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algn="l" rtl="0" eaLnBrk="1" fontAlgn="base" hangingPunct="1">
              <a:lnSpc>
                <a:spcPct val="90000"/>
              </a:lnSpc>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charset="0"/>
                <a:ea typeface="ＭＳ Ｐゴシック" pitchFamily="1" charset="-128"/>
              </a:defRPr>
            </a:lvl2pPr>
            <a:lvl3pPr algn="l" rtl="0" eaLnBrk="1" fontAlgn="base" hangingPunct="1">
              <a:spcBef>
                <a:spcPct val="0"/>
              </a:spcBef>
              <a:spcAft>
                <a:spcPct val="0"/>
              </a:spcAft>
              <a:defRPr sz="3200" b="1">
                <a:solidFill>
                  <a:schemeClr val="bg1"/>
                </a:solidFill>
                <a:latin typeface="Arial" charset="0"/>
                <a:ea typeface="ＭＳ Ｐゴシック" pitchFamily="1" charset="-128"/>
              </a:defRPr>
            </a:lvl3pPr>
            <a:lvl4pPr algn="l" rtl="0" eaLnBrk="1" fontAlgn="base" hangingPunct="1">
              <a:spcBef>
                <a:spcPct val="0"/>
              </a:spcBef>
              <a:spcAft>
                <a:spcPct val="0"/>
              </a:spcAft>
              <a:defRPr sz="3200" b="1">
                <a:solidFill>
                  <a:schemeClr val="bg1"/>
                </a:solidFill>
                <a:latin typeface="Arial" charset="0"/>
                <a:ea typeface="ＭＳ Ｐゴシック" pitchFamily="1" charset="-128"/>
              </a:defRPr>
            </a:lvl4pPr>
            <a:lvl5pPr algn="l" rtl="0" eaLnBrk="1" fontAlgn="base" hangingPunct="1">
              <a:spcBef>
                <a:spcPct val="0"/>
              </a:spcBef>
              <a:spcAft>
                <a:spcPct val="0"/>
              </a:spcAft>
              <a:defRPr sz="3200" b="1">
                <a:solidFill>
                  <a:schemeClr val="bg1"/>
                </a:solidFill>
                <a:latin typeface="Arial" charset="0"/>
                <a:ea typeface="ＭＳ Ｐゴシック" pitchFamily="1" charset="-128"/>
              </a:defRPr>
            </a:lvl5pPr>
            <a:lvl6pPr marL="457200" algn="l" rtl="0" eaLnBrk="1" fontAlgn="base" hangingPunct="1">
              <a:spcBef>
                <a:spcPct val="0"/>
              </a:spcBef>
              <a:spcAft>
                <a:spcPct val="0"/>
              </a:spcAft>
              <a:defRPr sz="3200" b="1">
                <a:solidFill>
                  <a:schemeClr val="bg1"/>
                </a:solidFill>
                <a:latin typeface="Arial" charset="0"/>
                <a:ea typeface="ＭＳ Ｐゴシック" pitchFamily="1" charset="-128"/>
              </a:defRPr>
            </a:lvl6pPr>
            <a:lvl7pPr marL="914400" algn="l" rtl="0" eaLnBrk="1" fontAlgn="base" hangingPunct="1">
              <a:spcBef>
                <a:spcPct val="0"/>
              </a:spcBef>
              <a:spcAft>
                <a:spcPct val="0"/>
              </a:spcAft>
              <a:defRPr sz="3200" b="1">
                <a:solidFill>
                  <a:schemeClr val="bg1"/>
                </a:solidFill>
                <a:latin typeface="Arial" charset="0"/>
                <a:ea typeface="ＭＳ Ｐゴシック" pitchFamily="1" charset="-128"/>
              </a:defRPr>
            </a:lvl7pPr>
            <a:lvl8pPr marL="1371600" algn="l" rtl="0" eaLnBrk="1" fontAlgn="base" hangingPunct="1">
              <a:spcBef>
                <a:spcPct val="0"/>
              </a:spcBef>
              <a:spcAft>
                <a:spcPct val="0"/>
              </a:spcAft>
              <a:defRPr sz="3200" b="1">
                <a:solidFill>
                  <a:schemeClr val="bg1"/>
                </a:solidFill>
                <a:latin typeface="Arial" charset="0"/>
                <a:ea typeface="ＭＳ Ｐゴシック" pitchFamily="1" charset="-128"/>
              </a:defRPr>
            </a:lvl8pPr>
            <a:lvl9pPr marL="1828800" algn="l" rtl="0" eaLnBrk="1" fontAlgn="base" hangingPunct="1">
              <a:spcBef>
                <a:spcPct val="0"/>
              </a:spcBef>
              <a:spcAft>
                <a:spcPct val="0"/>
              </a:spcAft>
              <a:defRPr sz="3200" b="1">
                <a:solidFill>
                  <a:schemeClr val="bg1"/>
                </a:solidFill>
                <a:latin typeface="Arial" charset="0"/>
                <a:ea typeface="ＭＳ Ｐゴシック" pitchFamily="1" charset="-128"/>
              </a:defRPr>
            </a:lvl9pPr>
          </a:lstStyle>
          <a:p>
            <a:r>
              <a:rPr lang="mk-MK" altLang="en-US" sz="3200" dirty="0">
                <a:solidFill>
                  <a:srgbClr val="C00000"/>
                </a:solidFill>
                <a:latin typeface="Calibri" panose="020F0502020204030204" pitchFamily="34" charset="0"/>
                <a:cs typeface="Calibri" panose="020F0502020204030204" pitchFamily="34" charset="0"/>
              </a:rPr>
              <a:t>Предности на </a:t>
            </a:r>
            <a:r>
              <a:rPr lang="en-US" altLang="en-US" sz="3200" dirty="0" smtClean="0">
                <a:solidFill>
                  <a:srgbClr val="C00000"/>
                </a:solidFill>
                <a:latin typeface="Calibri" panose="020F0502020204030204" pitchFamily="34" charset="0"/>
                <a:cs typeface="Calibri" panose="020F0502020204030204" pitchFamily="34" charset="0"/>
              </a:rPr>
              <a:t>FNAB</a:t>
            </a:r>
            <a:endParaRPr lang="en-US" altLang="en-US" sz="3200" kern="0" dirty="0">
              <a:solidFill>
                <a:srgbClr val="C00000"/>
              </a:solidFill>
              <a:latin typeface="Calibri" panose="020F0502020204030204" pitchFamily="34" charset="0"/>
              <a:cs typeface="Calibri" panose="020F0502020204030204" pitchFamily="34" charset="0"/>
            </a:endParaRPr>
          </a:p>
        </p:txBody>
      </p:sp>
      <p:pic>
        <p:nvPicPr>
          <p:cNvPr id="8" name="Google Shape;285;p4"/>
          <p:cNvPicPr preferRelativeResize="0"/>
          <p:nvPr/>
        </p:nvPicPr>
        <p:blipFill rotWithShape="1">
          <a:blip r:embed="rId3">
            <a:alphaModFix/>
          </a:blip>
          <a:srcRect/>
          <a:stretch/>
        </p:blipFill>
        <p:spPr>
          <a:xfrm>
            <a:off x="11290086" y="0"/>
            <a:ext cx="901914" cy="869060"/>
          </a:xfrm>
          <a:prstGeom prst="rect">
            <a:avLst/>
          </a:prstGeom>
          <a:noFill/>
          <a:ln>
            <a:noFill/>
          </a:ln>
        </p:spPr>
      </p:pic>
      <p:pic>
        <p:nvPicPr>
          <p:cNvPr id="9" name="Picture 8">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290086" y="5968314"/>
            <a:ext cx="889845" cy="889686"/>
          </a:xfrm>
          <a:prstGeom prst="rect">
            <a:avLst/>
          </a:prstGeom>
          <a:ln>
            <a:noFill/>
          </a:ln>
          <a:effectLst/>
        </p:spPr>
      </p:pic>
    </p:spTree>
    <p:extLst>
      <p:ext uri="{BB962C8B-B14F-4D97-AF65-F5344CB8AC3E}">
        <p14:creationId xmlns:p14="http://schemas.microsoft.com/office/powerpoint/2010/main" val="3066158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solidFill>
                  <a:srgbClr val="C00000"/>
                </a:solidFill>
                <a:latin typeface="Calibri" panose="020F0502020204030204" pitchFamily="34" charset="0"/>
                <a:cs typeface="Calibri" panose="020F0502020204030204" pitchFamily="34" charset="0"/>
              </a:rPr>
              <a:t>Како до најбрза цитолошка дијагноза?</a:t>
            </a:r>
          </a:p>
        </p:txBody>
      </p:sp>
      <p:sp>
        <p:nvSpPr>
          <p:cNvPr id="3" name="Content Placeholder 2"/>
          <p:cNvSpPr>
            <a:spLocks noGrp="1"/>
          </p:cNvSpPr>
          <p:nvPr>
            <p:ph idx="1"/>
          </p:nvPr>
        </p:nvSpPr>
        <p:spPr>
          <a:xfrm>
            <a:off x="1992314" y="1620000"/>
            <a:ext cx="8207375" cy="4636654"/>
          </a:xfrm>
        </p:spPr>
        <p:txBody>
          <a:bodyPr/>
          <a:lstStyle/>
          <a:p>
            <a:pPr marL="0" lvl="0" indent="0" eaLnBrk="0" hangingPunct="0">
              <a:spcBef>
                <a:spcPct val="75000"/>
              </a:spcBef>
              <a:spcAft>
                <a:spcPct val="0"/>
              </a:spcAft>
              <a:buSzPct val="100000"/>
              <a:buNone/>
            </a:pPr>
            <a:r>
              <a:rPr lang="mk-MK" sz="1800" dirty="0">
                <a:solidFill>
                  <a:srgbClr val="455463"/>
                </a:solidFill>
                <a:latin typeface="Calibri" panose="020F0502020204030204" pitchFamily="34" charset="0"/>
                <a:cs typeface="Calibri" panose="020F0502020204030204" pitchFamily="34" charset="0"/>
              </a:rPr>
              <a:t>1. Дали да се испрати пациентот на ОРЛ специјалист или интернист?</a:t>
            </a:r>
            <a:endParaRPr lang="en-US" dirty="0">
              <a:latin typeface="Calibri" panose="020F0502020204030204" pitchFamily="34" charset="0"/>
              <a:cs typeface="Calibri" panose="020F0502020204030204" pitchFamily="34" charset="0"/>
            </a:endParaRPr>
          </a:p>
        </p:txBody>
      </p:sp>
      <p:sp>
        <p:nvSpPr>
          <p:cNvPr id="4" name="TextBox 3"/>
          <p:cNvSpPr txBox="1"/>
          <p:nvPr/>
        </p:nvSpPr>
        <p:spPr>
          <a:xfrm>
            <a:off x="1847529" y="6525344"/>
            <a:ext cx="2302233" cy="230832"/>
          </a:xfrm>
          <a:prstGeom prst="rect">
            <a:avLst/>
          </a:prstGeom>
          <a:noFill/>
        </p:spPr>
        <p:txBody>
          <a:bodyPr wrap="none" rtlCol="0">
            <a:spAutoFit/>
          </a:bodyPr>
          <a:lstStyle/>
          <a:p>
            <a:r>
              <a:rPr lang="mk-MK" sz="900" dirty="0"/>
              <a:t>ПЕТ = позитрон емисиона томографија</a:t>
            </a:r>
            <a:endParaRPr lang="en-US" sz="900" dirty="0"/>
          </a:p>
        </p:txBody>
      </p:sp>
      <p:sp>
        <p:nvSpPr>
          <p:cNvPr id="5" name="Rectangle 5"/>
          <p:cNvSpPr>
            <a:spLocks noChangeArrowheads="1"/>
          </p:cNvSpPr>
          <p:nvPr/>
        </p:nvSpPr>
        <p:spPr bwMode="auto">
          <a:xfrm>
            <a:off x="680505" y="2090013"/>
            <a:ext cx="10414364" cy="792088"/>
          </a:xfrm>
          <a:prstGeom prst="round2DiagRect">
            <a:avLst/>
          </a:prstGeom>
          <a:solidFill>
            <a:schemeClr val="accent2">
              <a:lumMod val="20000"/>
              <a:lumOff val="80000"/>
            </a:schemeClr>
          </a:solidFill>
          <a:ln w="9525">
            <a:solidFill>
              <a:srgbClr val="000000"/>
            </a:solidFill>
            <a:miter lim="800000"/>
            <a:headEnd/>
            <a:tailEnd/>
          </a:ln>
        </p:spPr>
        <p:txBody>
          <a:bodyPr wrap="none" anchor="ctr"/>
          <a:lstStyle/>
          <a:p>
            <a:pPr algn="ctr">
              <a:spcBef>
                <a:spcPct val="30000"/>
              </a:spcBef>
              <a:defRPr/>
            </a:pPr>
            <a:r>
              <a:rPr lang="mk-MK" b="1" dirty="0">
                <a:latin typeface="Calibri" panose="020F0502020204030204" pitchFamily="34" charset="0"/>
                <a:cs typeface="Calibri" panose="020F0502020204030204" pitchFamily="34" charset="0"/>
              </a:rPr>
              <a:t>Да, со приоритетен упат доколку се </a:t>
            </a:r>
          </a:p>
          <a:p>
            <a:pPr algn="ctr">
              <a:spcBef>
                <a:spcPct val="30000"/>
              </a:spcBef>
              <a:defRPr/>
            </a:pPr>
            <a:r>
              <a:rPr lang="mk-MK" b="1" dirty="0">
                <a:latin typeface="Calibri" panose="020F0502020204030204" pitchFamily="34" charset="0"/>
                <a:cs typeface="Calibri" panose="020F0502020204030204" pitchFamily="34" charset="0"/>
              </a:rPr>
              <a:t>потребни дополнителни </a:t>
            </a:r>
            <a:r>
              <a:rPr lang="mk-MK" b="1" dirty="0" smtClean="0">
                <a:latin typeface="Calibri" panose="020F0502020204030204" pitchFamily="34" charset="0"/>
                <a:cs typeface="Calibri" panose="020F0502020204030204" pitchFamily="34" charset="0"/>
              </a:rPr>
              <a:t>иследувања кои не можат да се изреализираат во примарно здравство</a:t>
            </a:r>
            <a:endParaRPr lang="mk-MK" b="1" dirty="0">
              <a:latin typeface="Calibri" panose="020F0502020204030204" pitchFamily="34" charset="0"/>
              <a:cs typeface="Calibri" panose="020F0502020204030204" pitchFamily="34" charset="0"/>
            </a:endParaRPr>
          </a:p>
        </p:txBody>
      </p:sp>
      <p:sp>
        <p:nvSpPr>
          <p:cNvPr id="6" name="Rectangle 5"/>
          <p:cNvSpPr/>
          <p:nvPr/>
        </p:nvSpPr>
        <p:spPr>
          <a:xfrm>
            <a:off x="2083450" y="3023703"/>
            <a:ext cx="7407601" cy="369332"/>
          </a:xfrm>
          <a:prstGeom prst="rect">
            <a:avLst/>
          </a:prstGeom>
        </p:spPr>
        <p:txBody>
          <a:bodyPr wrap="square">
            <a:spAutoFit/>
          </a:bodyPr>
          <a:lstStyle/>
          <a:p>
            <a:r>
              <a:rPr lang="mk-MK" sz="1800" dirty="0">
                <a:latin typeface="Calibri" panose="020F0502020204030204" pitchFamily="34" charset="0"/>
                <a:cs typeface="Calibri" panose="020F0502020204030204" pitchFamily="34" charset="0"/>
              </a:rPr>
              <a:t>2. Дали може матичен да испрати пациент на пункција и каде?</a:t>
            </a:r>
          </a:p>
        </p:txBody>
      </p:sp>
      <p:sp>
        <p:nvSpPr>
          <p:cNvPr id="7" name="Oval 10"/>
          <p:cNvSpPr>
            <a:spLocks noChangeArrowheads="1"/>
          </p:cNvSpPr>
          <p:nvPr/>
        </p:nvSpPr>
        <p:spPr bwMode="auto">
          <a:xfrm>
            <a:off x="2152549" y="3525829"/>
            <a:ext cx="2592288" cy="818460"/>
          </a:xfrm>
          <a:prstGeom prst="round1Rect">
            <a:avLst/>
          </a:prstGeom>
          <a:solidFill>
            <a:srgbClr val="C00000"/>
          </a:solidFill>
          <a:ln>
            <a:solidFill>
              <a:schemeClr val="tx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ct val="30000"/>
              </a:spcBef>
              <a:defRPr/>
            </a:pPr>
            <a:r>
              <a:rPr lang="mk-MK" b="1" dirty="0">
                <a:solidFill>
                  <a:schemeClr val="bg1"/>
                </a:solidFill>
                <a:cs typeface="Arial" charset="0"/>
              </a:rPr>
              <a:t>Клиника за </a:t>
            </a:r>
          </a:p>
          <a:p>
            <a:pPr algn="ctr">
              <a:spcBef>
                <a:spcPct val="30000"/>
              </a:spcBef>
              <a:defRPr/>
            </a:pPr>
            <a:r>
              <a:rPr lang="mk-MK" b="1" dirty="0">
                <a:solidFill>
                  <a:schemeClr val="bg1"/>
                </a:solidFill>
                <a:cs typeface="Arial" charset="0"/>
              </a:rPr>
              <a:t>онкологија и радиологија</a:t>
            </a:r>
          </a:p>
        </p:txBody>
      </p:sp>
      <p:sp>
        <p:nvSpPr>
          <p:cNvPr id="8" name="Oval 7"/>
          <p:cNvSpPr>
            <a:spLocks noChangeArrowheads="1"/>
          </p:cNvSpPr>
          <p:nvPr/>
        </p:nvSpPr>
        <p:spPr bwMode="auto">
          <a:xfrm>
            <a:off x="2132387" y="4498200"/>
            <a:ext cx="2616311" cy="703223"/>
          </a:xfrm>
          <a:prstGeom prst="snip2DiagRect">
            <a:avLst/>
          </a:prstGeom>
          <a:solidFill>
            <a:srgbClr val="FFFF00"/>
          </a:solidFill>
          <a:ln w="9525">
            <a:solidFill>
              <a:srgbClr val="000000"/>
            </a:solidFill>
            <a:round/>
            <a:headEnd/>
            <a:tailEnd/>
          </a:ln>
        </p:spPr>
        <p:txBody>
          <a:bodyPr wrap="none" anchor="ctr"/>
          <a:lstStyle/>
          <a:p>
            <a:pPr algn="ctr">
              <a:spcBef>
                <a:spcPct val="30000"/>
              </a:spcBef>
              <a:defRPr/>
            </a:pPr>
            <a:r>
              <a:rPr lang="mk-MK" sz="1600" b="1" dirty="0"/>
              <a:t>Систина</a:t>
            </a:r>
            <a:endParaRPr lang="en-US" sz="1600" b="1" dirty="0"/>
          </a:p>
        </p:txBody>
      </p:sp>
      <p:sp>
        <p:nvSpPr>
          <p:cNvPr id="9" name="Rectangle 12"/>
          <p:cNvSpPr>
            <a:spLocks noChangeArrowheads="1"/>
          </p:cNvSpPr>
          <p:nvPr/>
        </p:nvSpPr>
        <p:spPr bwMode="auto">
          <a:xfrm>
            <a:off x="2132386" y="5285723"/>
            <a:ext cx="2592288" cy="792088"/>
          </a:xfrm>
          <a:prstGeom prst="round2DiagRect">
            <a:avLst/>
          </a:prstGeom>
          <a:solidFill>
            <a:srgbClr val="92D050"/>
          </a:solidFill>
          <a:ln w="9525">
            <a:solidFill>
              <a:srgbClr val="000000"/>
            </a:solidFill>
            <a:miter lim="800000"/>
            <a:headEnd/>
            <a:tailEnd/>
          </a:ln>
        </p:spPr>
        <p:txBody>
          <a:bodyPr wrap="none" anchor="ctr"/>
          <a:lstStyle/>
          <a:p>
            <a:pPr algn="ctr">
              <a:spcBef>
                <a:spcPct val="30000"/>
              </a:spcBef>
              <a:defRPr/>
            </a:pPr>
            <a:r>
              <a:rPr lang="mk-MK" sz="1600" b="1" dirty="0"/>
              <a:t>Хистолаб</a:t>
            </a:r>
          </a:p>
        </p:txBody>
      </p:sp>
      <p:sp>
        <p:nvSpPr>
          <p:cNvPr id="10" name="Multiply 9"/>
          <p:cNvSpPr/>
          <p:nvPr/>
        </p:nvSpPr>
        <p:spPr bwMode="auto">
          <a:xfrm>
            <a:off x="5069725" y="3567801"/>
            <a:ext cx="817962" cy="710222"/>
          </a:xfrm>
          <a:prstGeom prst="mathMultiply">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Tx/>
            </a:pPr>
            <a:endParaRPr lang="en-US" sz="2400">
              <a:solidFill>
                <a:schemeClr val="tx1"/>
              </a:solidFill>
              <a:latin typeface="Arial" charset="0"/>
              <a:ea typeface="ＭＳ Ｐゴシック" pitchFamily="1" charset="-128"/>
            </a:endParaRPr>
          </a:p>
        </p:txBody>
      </p:sp>
      <p:pic>
        <p:nvPicPr>
          <p:cNvPr id="11" name="Picture 3" descr="C:\Users\smokovsa\Desktop\check_sign_icon_r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9395" y="4437730"/>
            <a:ext cx="673464" cy="6532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smokovsa\Desktop\check_sign_icon_r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9395" y="5285723"/>
            <a:ext cx="673464" cy="653260"/>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Callout 12"/>
          <p:cNvSpPr/>
          <p:nvPr/>
        </p:nvSpPr>
        <p:spPr bwMode="auto">
          <a:xfrm>
            <a:off x="7176118" y="3393034"/>
            <a:ext cx="3240361" cy="1044696"/>
          </a:xfrm>
          <a:prstGeom prst="cloudCallout">
            <a:avLst>
              <a:gd name="adj1" fmla="val -85411"/>
              <a:gd name="adj2" fmla="val 4282"/>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Tx/>
            </a:pPr>
            <a:r>
              <a:rPr lang="mk-MK" sz="1000" b="1" dirty="0">
                <a:latin typeface="Arial" charset="0"/>
                <a:ea typeface="ＭＳ Ｐゴシック" pitchFamily="1" charset="-128"/>
              </a:rPr>
              <a:t>НЕ, само специјалист, закажано преку мој термин, р</a:t>
            </a:r>
            <a:r>
              <a:rPr lang="mk-MK" sz="1000" b="1" dirty="0">
                <a:solidFill>
                  <a:schemeClr val="tx1"/>
                </a:solidFill>
                <a:latin typeface="Arial" charset="0"/>
                <a:ea typeface="ＭＳ Ｐゴシック" pitchFamily="1" charset="-128"/>
              </a:rPr>
              <a:t>езултатот</a:t>
            </a:r>
            <a:r>
              <a:rPr lang="mk-MK" sz="1000" b="1" dirty="0">
                <a:latin typeface="Arial" charset="0"/>
                <a:ea typeface="ＭＳ Ｐゴシック" pitchFamily="1" charset="-128"/>
              </a:rPr>
              <a:t> од пункцијата </a:t>
            </a:r>
            <a:r>
              <a:rPr lang="mk-MK" sz="1000" b="1" dirty="0">
                <a:solidFill>
                  <a:schemeClr val="tx1"/>
                </a:solidFill>
                <a:latin typeface="Arial" charset="0"/>
                <a:ea typeface="ＭＳ Ｐゴシック" pitchFamily="1" charset="-128"/>
              </a:rPr>
              <a:t>се чека од 1 до 2 недели</a:t>
            </a:r>
            <a:endParaRPr lang="en-US" sz="1000" b="1" dirty="0">
              <a:solidFill>
                <a:schemeClr val="tx1"/>
              </a:solidFill>
              <a:latin typeface="Arial" charset="0"/>
              <a:ea typeface="ＭＳ Ｐゴシック" pitchFamily="1" charset="-128"/>
            </a:endParaRPr>
          </a:p>
        </p:txBody>
      </p:sp>
      <p:sp>
        <p:nvSpPr>
          <p:cNvPr id="14" name="Cloud Callout 13"/>
          <p:cNvSpPr/>
          <p:nvPr/>
        </p:nvSpPr>
        <p:spPr bwMode="auto">
          <a:xfrm>
            <a:off x="7176117" y="4373623"/>
            <a:ext cx="3240361" cy="1044696"/>
          </a:xfrm>
          <a:prstGeom prst="cloudCallout">
            <a:avLst>
              <a:gd name="adj1" fmla="val -85411"/>
              <a:gd name="adj2" fmla="val 4282"/>
            </a:avLst>
          </a:prstGeom>
          <a:solidFill>
            <a:schemeClr val="bg1"/>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Tx/>
            </a:pPr>
            <a:r>
              <a:rPr lang="mk-MK" sz="1000" b="1" dirty="0">
                <a:latin typeface="Arial" charset="0"/>
                <a:ea typeface="ＭＳ Ｐゴシック" pitchFamily="1" charset="-128"/>
              </a:rPr>
              <a:t>ДА, приватна лабораторија, пункциите се работат само во среда, а р</a:t>
            </a:r>
            <a:r>
              <a:rPr lang="mk-MK" sz="1000" b="1" dirty="0">
                <a:solidFill>
                  <a:schemeClr val="tx1"/>
                </a:solidFill>
                <a:latin typeface="Arial" charset="0"/>
                <a:ea typeface="ＭＳ Ｐゴシック" pitchFamily="1" charset="-128"/>
              </a:rPr>
              <a:t>езултатот</a:t>
            </a:r>
            <a:r>
              <a:rPr lang="mk-MK" sz="1000" b="1" dirty="0">
                <a:latin typeface="Arial" charset="0"/>
                <a:ea typeface="ＭＳ Ｐゴシック" pitchFamily="1" charset="-128"/>
              </a:rPr>
              <a:t> е готов во петок</a:t>
            </a:r>
            <a:endParaRPr lang="en-US" sz="1000" b="1" dirty="0">
              <a:solidFill>
                <a:schemeClr val="tx1"/>
              </a:solidFill>
              <a:latin typeface="Arial" charset="0"/>
              <a:ea typeface="ＭＳ Ｐゴシック" pitchFamily="1" charset="-128"/>
            </a:endParaRPr>
          </a:p>
        </p:txBody>
      </p:sp>
      <p:sp>
        <p:nvSpPr>
          <p:cNvPr id="15" name="Cloud Callout 14"/>
          <p:cNvSpPr/>
          <p:nvPr/>
        </p:nvSpPr>
        <p:spPr bwMode="auto">
          <a:xfrm>
            <a:off x="6663779" y="5335485"/>
            <a:ext cx="3240361" cy="1044696"/>
          </a:xfrm>
          <a:prstGeom prst="cloudCallout">
            <a:avLst>
              <a:gd name="adj1" fmla="val -85411"/>
              <a:gd name="adj2" fmla="val 4282"/>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Tx/>
            </a:pPr>
            <a:r>
              <a:rPr lang="mk-MK" sz="1000" b="1" dirty="0">
                <a:latin typeface="Arial" charset="0"/>
                <a:ea typeface="ＭＳ Ｐゴシック" pitchFamily="1" charset="-128"/>
              </a:rPr>
              <a:t>ДА, приватна лабораторија, пункциите се работат секој ден, а р</a:t>
            </a:r>
            <a:r>
              <a:rPr lang="mk-MK" sz="1000" b="1" dirty="0">
                <a:solidFill>
                  <a:schemeClr val="tx1"/>
                </a:solidFill>
                <a:latin typeface="Arial" charset="0"/>
                <a:ea typeface="ＭＳ Ｐゴシック" pitchFamily="1" charset="-128"/>
              </a:rPr>
              <a:t>езултатот е готов истиот ден</a:t>
            </a:r>
            <a:endParaRPr lang="en-US" sz="1000" b="1" dirty="0">
              <a:solidFill>
                <a:schemeClr val="tx1"/>
              </a:solidFill>
              <a:latin typeface="Arial" charset="0"/>
              <a:ea typeface="ＭＳ Ｐゴシック" pitchFamily="1" charset="-128"/>
            </a:endParaRPr>
          </a:p>
        </p:txBody>
      </p:sp>
      <p:pic>
        <p:nvPicPr>
          <p:cNvPr id="16" name="Picture 15"/>
          <p:cNvPicPr>
            <a:picLocks noChangeAspect="1"/>
          </p:cNvPicPr>
          <p:nvPr/>
        </p:nvPicPr>
        <p:blipFill>
          <a:blip r:embed="rId3"/>
          <a:stretch>
            <a:fillRect/>
          </a:stretch>
        </p:blipFill>
        <p:spPr>
          <a:xfrm>
            <a:off x="10809600" y="220800"/>
            <a:ext cx="902286" cy="871804"/>
          </a:xfrm>
          <a:prstGeom prst="rect">
            <a:avLst/>
          </a:prstGeom>
        </p:spPr>
      </p:pic>
      <p:pic>
        <p:nvPicPr>
          <p:cNvPr id="17" name="Picture 16">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0822041" y="5670625"/>
            <a:ext cx="889845" cy="889686"/>
          </a:xfrm>
          <a:prstGeom prst="rect">
            <a:avLst/>
          </a:prstGeom>
          <a:ln>
            <a:noFill/>
          </a:ln>
          <a:effectLst/>
        </p:spPr>
      </p:pic>
    </p:spTree>
    <p:extLst>
      <p:ext uri="{BB962C8B-B14F-4D97-AF65-F5344CB8AC3E}">
        <p14:creationId xmlns:p14="http://schemas.microsoft.com/office/powerpoint/2010/main" val="210837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00"/>
                                        <p:tgtEl>
                                          <p:spTgt spid="12"/>
                                        </p:tgtEl>
                                      </p:cBhvr>
                                    </p:animEffect>
                                    <p:anim calcmode="lin" valueType="num">
                                      <p:cBhvr>
                                        <p:cTn id="78" dur="1000" fill="hold"/>
                                        <p:tgtEl>
                                          <p:spTgt spid="12"/>
                                        </p:tgtEl>
                                        <p:attrNameLst>
                                          <p:attrName>ppt_x</p:attrName>
                                        </p:attrNameLst>
                                      </p:cBhvr>
                                      <p:tavLst>
                                        <p:tav tm="0">
                                          <p:val>
                                            <p:strVal val="#ppt_x"/>
                                          </p:val>
                                        </p:tav>
                                        <p:tav tm="100000">
                                          <p:val>
                                            <p:strVal val="#ppt_x"/>
                                          </p:val>
                                        </p:tav>
                                      </p:tavLst>
                                    </p:anim>
                                    <p:anim calcmode="lin" valueType="num">
                                      <p:cBhvr>
                                        <p:cTn id="7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anim calcmode="lin" valueType="num">
                                      <p:cBhvr>
                                        <p:cTn id="85" dur="1000" fill="hold"/>
                                        <p:tgtEl>
                                          <p:spTgt spid="15"/>
                                        </p:tgtEl>
                                        <p:attrNameLst>
                                          <p:attrName>ppt_x</p:attrName>
                                        </p:attrNameLst>
                                      </p:cBhvr>
                                      <p:tavLst>
                                        <p:tav tm="0">
                                          <p:val>
                                            <p:strVal val="#ppt_x"/>
                                          </p:val>
                                        </p:tav>
                                        <p:tav tm="100000">
                                          <p:val>
                                            <p:strVal val="#ppt_x"/>
                                          </p:val>
                                        </p:tav>
                                      </p:tavLst>
                                    </p:anim>
                                    <p:anim calcmode="lin" valueType="num">
                                      <p:cBhvr>
                                        <p:cTn id="8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p:bldP spid="7" grpId="0" animBg="1"/>
      <p:bldP spid="8" grpId="0" animBg="1"/>
      <p:bldP spid="9" grpId="0" animBg="1"/>
      <p:bldP spid="10"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66;p2" descr="A picture containing screenshot, drawing&#10;&#10;Description automatically generated"/>
          <p:cNvPicPr preferRelativeResize="0"/>
          <p:nvPr/>
        </p:nvPicPr>
        <p:blipFill rotWithShape="1">
          <a:blip r:embed="rId2">
            <a:alphaModFix/>
          </a:blip>
          <a:srcRect l="65721" t="-2377" b="80110"/>
          <a:stretch/>
        </p:blipFill>
        <p:spPr>
          <a:xfrm>
            <a:off x="171445" y="926201"/>
            <a:ext cx="2893143" cy="1374972"/>
          </a:xfrm>
          <a:custGeom>
            <a:avLst/>
            <a:gdLst/>
            <a:ahLst/>
            <a:cxnLst/>
            <a:rect l="l" t="t" r="r" b="b"/>
            <a:pathLst>
              <a:path w="3362432" h="1052561" extrusionOk="0">
                <a:moveTo>
                  <a:pt x="91445" y="848295"/>
                </a:moveTo>
                <a:cubicBezTo>
                  <a:pt x="91539" y="848235"/>
                  <a:pt x="90722" y="849640"/>
                  <a:pt x="88254" y="853547"/>
                </a:cubicBezTo>
                <a:lnTo>
                  <a:pt x="88241" y="853567"/>
                </a:lnTo>
                <a:lnTo>
                  <a:pt x="89174" y="851833"/>
                </a:lnTo>
                <a:cubicBezTo>
                  <a:pt x="90347" y="849879"/>
                  <a:pt x="91351" y="848354"/>
                  <a:pt x="91445" y="848295"/>
                </a:cubicBezTo>
                <a:close/>
                <a:moveTo>
                  <a:pt x="67497" y="0"/>
                </a:moveTo>
                <a:lnTo>
                  <a:pt x="3227287" y="0"/>
                </a:lnTo>
                <a:lnTo>
                  <a:pt x="3229053" y="888"/>
                </a:lnTo>
                <a:cubicBezTo>
                  <a:pt x="3247014" y="9868"/>
                  <a:pt x="3267153" y="13588"/>
                  <a:pt x="3286203" y="19938"/>
                </a:cubicBezTo>
                <a:cubicBezTo>
                  <a:pt x="3297063" y="23558"/>
                  <a:pt x="3305253" y="32638"/>
                  <a:pt x="3314778" y="38988"/>
                </a:cubicBezTo>
                <a:lnTo>
                  <a:pt x="3362432" y="70758"/>
                </a:lnTo>
                <a:lnTo>
                  <a:pt x="3362432" y="839059"/>
                </a:lnTo>
                <a:lnTo>
                  <a:pt x="3343353" y="858138"/>
                </a:lnTo>
                <a:cubicBezTo>
                  <a:pt x="3335903" y="866830"/>
                  <a:pt x="3331632" y="877919"/>
                  <a:pt x="3324303" y="886713"/>
                </a:cubicBezTo>
                <a:cubicBezTo>
                  <a:pt x="3263187" y="960052"/>
                  <a:pt x="3323976" y="872917"/>
                  <a:pt x="3276678" y="943863"/>
                </a:cubicBezTo>
                <a:lnTo>
                  <a:pt x="3248103" y="953388"/>
                </a:lnTo>
                <a:cubicBezTo>
                  <a:pt x="3229053" y="959738"/>
                  <a:pt x="3210187" y="966668"/>
                  <a:pt x="3190953" y="972438"/>
                </a:cubicBezTo>
                <a:cubicBezTo>
                  <a:pt x="3161544" y="981261"/>
                  <a:pt x="3122058" y="986371"/>
                  <a:pt x="3095703" y="1001013"/>
                </a:cubicBezTo>
                <a:cubicBezTo>
                  <a:pt x="3083928" y="1007555"/>
                  <a:pt x="3076653" y="1020063"/>
                  <a:pt x="3067128" y="1029588"/>
                </a:cubicBezTo>
                <a:cubicBezTo>
                  <a:pt x="3057603" y="1032763"/>
                  <a:pt x="3047781" y="1035158"/>
                  <a:pt x="3038553" y="1039113"/>
                </a:cubicBezTo>
                <a:lnTo>
                  <a:pt x="3011162" y="1052561"/>
                </a:lnTo>
                <a:lnTo>
                  <a:pt x="334018" y="1052561"/>
                </a:lnTo>
                <a:lnTo>
                  <a:pt x="314403" y="1048638"/>
                </a:lnTo>
                <a:cubicBezTo>
                  <a:pt x="227958" y="1029428"/>
                  <a:pt x="285348" y="1029588"/>
                  <a:pt x="123903" y="1029588"/>
                </a:cubicBezTo>
                <a:cubicBezTo>
                  <a:pt x="113863" y="1029588"/>
                  <a:pt x="104853" y="1035938"/>
                  <a:pt x="95328" y="1039113"/>
                </a:cubicBezTo>
                <a:cubicBezTo>
                  <a:pt x="82649" y="1034887"/>
                  <a:pt x="44600" y="1024988"/>
                  <a:pt x="38178" y="1010538"/>
                </a:cubicBezTo>
                <a:cubicBezTo>
                  <a:pt x="29060" y="990022"/>
                  <a:pt x="31828" y="966088"/>
                  <a:pt x="28653" y="943863"/>
                </a:cubicBezTo>
                <a:lnTo>
                  <a:pt x="47703" y="915288"/>
                </a:lnTo>
                <a:cubicBezTo>
                  <a:pt x="59740" y="897233"/>
                  <a:pt x="68644" y="883751"/>
                  <a:pt x="75155" y="873806"/>
                </a:cubicBezTo>
                <a:lnTo>
                  <a:pt x="88241" y="853567"/>
                </a:lnTo>
                <a:lnTo>
                  <a:pt x="85886" y="857945"/>
                </a:lnTo>
                <a:cubicBezTo>
                  <a:pt x="83572" y="863273"/>
                  <a:pt x="86401" y="863137"/>
                  <a:pt x="114378" y="829563"/>
                </a:cubicBezTo>
                <a:cubicBezTo>
                  <a:pt x="121707" y="820769"/>
                  <a:pt x="126099" y="809782"/>
                  <a:pt x="133428" y="800988"/>
                </a:cubicBezTo>
                <a:cubicBezTo>
                  <a:pt x="142052" y="790640"/>
                  <a:pt x="154531" y="783621"/>
                  <a:pt x="162003" y="772413"/>
                </a:cubicBezTo>
                <a:cubicBezTo>
                  <a:pt x="167572" y="764059"/>
                  <a:pt x="168770" y="753492"/>
                  <a:pt x="171528" y="743838"/>
                </a:cubicBezTo>
                <a:cubicBezTo>
                  <a:pt x="175597" y="729596"/>
                  <a:pt x="182965" y="692388"/>
                  <a:pt x="190578" y="677163"/>
                </a:cubicBezTo>
                <a:cubicBezTo>
                  <a:pt x="223280" y="611759"/>
                  <a:pt x="200776" y="692847"/>
                  <a:pt x="219153" y="600963"/>
                </a:cubicBezTo>
                <a:cubicBezTo>
                  <a:pt x="215978" y="591438"/>
                  <a:pt x="211597" y="582233"/>
                  <a:pt x="209628" y="572388"/>
                </a:cubicBezTo>
                <a:cubicBezTo>
                  <a:pt x="205225" y="550373"/>
                  <a:pt x="203517" y="527903"/>
                  <a:pt x="200103" y="505713"/>
                </a:cubicBezTo>
                <a:cubicBezTo>
                  <a:pt x="197166" y="486625"/>
                  <a:pt x="193753" y="467613"/>
                  <a:pt x="190578" y="448563"/>
                </a:cubicBezTo>
                <a:cubicBezTo>
                  <a:pt x="188927" y="438659"/>
                  <a:pt x="184228" y="429513"/>
                  <a:pt x="181053" y="419988"/>
                </a:cubicBezTo>
                <a:lnTo>
                  <a:pt x="171528" y="391413"/>
                </a:lnTo>
                <a:lnTo>
                  <a:pt x="142953" y="305688"/>
                </a:lnTo>
                <a:cubicBezTo>
                  <a:pt x="129439" y="275282"/>
                  <a:pt x="116691" y="274173"/>
                  <a:pt x="95328" y="248538"/>
                </a:cubicBezTo>
                <a:cubicBezTo>
                  <a:pt x="87999" y="239744"/>
                  <a:pt x="84373" y="228058"/>
                  <a:pt x="76278" y="219963"/>
                </a:cubicBezTo>
                <a:cubicBezTo>
                  <a:pt x="68183" y="211868"/>
                  <a:pt x="56318" y="208451"/>
                  <a:pt x="47703" y="200913"/>
                </a:cubicBezTo>
                <a:cubicBezTo>
                  <a:pt x="30807" y="186129"/>
                  <a:pt x="1665" y="180275"/>
                  <a:pt x="78" y="153288"/>
                </a:cubicBezTo>
                <a:cubicBezTo>
                  <a:pt x="-1509" y="126301"/>
                  <a:pt x="21625" y="72094"/>
                  <a:pt x="38178" y="38988"/>
                </a:cubicBezTo>
                <a:cubicBezTo>
                  <a:pt x="44809" y="25727"/>
                  <a:pt x="51449" y="16706"/>
                  <a:pt x="59064" y="8367"/>
                </a:cubicBezTo>
                <a:close/>
              </a:path>
            </a:pathLst>
          </a:custGeom>
          <a:noFill/>
          <a:ln>
            <a:noFill/>
          </a:ln>
        </p:spPr>
      </p:pic>
      <p:sp>
        <p:nvSpPr>
          <p:cNvPr id="5" name="TextBox 4"/>
          <p:cNvSpPr txBox="1"/>
          <p:nvPr/>
        </p:nvSpPr>
        <p:spPr>
          <a:xfrm>
            <a:off x="455827" y="1151641"/>
            <a:ext cx="2187180" cy="830997"/>
          </a:xfrm>
          <a:prstGeom prst="rect">
            <a:avLst/>
          </a:prstGeom>
          <a:noFill/>
        </p:spPr>
        <p:txBody>
          <a:bodyPr wrap="square" rtlCol="0">
            <a:spAutoFit/>
          </a:bodyPr>
          <a:lstStyle/>
          <a:p>
            <a:r>
              <a:rPr lang="mk-MK" sz="1200" dirty="0" smtClean="0"/>
              <a:t>Пациентот станува свесен за симптомите (оток на лимфна жлезда, придружни Б симптоми и знаци)</a:t>
            </a:r>
            <a:endParaRPr lang="en-US" sz="1200" dirty="0"/>
          </a:p>
        </p:txBody>
      </p:sp>
      <p:pic>
        <p:nvPicPr>
          <p:cNvPr id="6" name="Google Shape;1266;p2" descr="A picture containing screenshot, drawing&#10;&#10;Description automatically generated"/>
          <p:cNvPicPr preferRelativeResize="0"/>
          <p:nvPr/>
        </p:nvPicPr>
        <p:blipFill rotWithShape="1">
          <a:blip r:embed="rId2">
            <a:alphaModFix/>
          </a:blip>
          <a:srcRect l="65721" t="-2377" b="80110"/>
          <a:stretch/>
        </p:blipFill>
        <p:spPr>
          <a:xfrm>
            <a:off x="3155135" y="1008969"/>
            <a:ext cx="2663408" cy="721830"/>
          </a:xfrm>
          <a:custGeom>
            <a:avLst/>
            <a:gdLst/>
            <a:ahLst/>
            <a:cxnLst/>
            <a:rect l="l" t="t" r="r" b="b"/>
            <a:pathLst>
              <a:path w="3362432" h="1052561" extrusionOk="0">
                <a:moveTo>
                  <a:pt x="91445" y="848295"/>
                </a:moveTo>
                <a:cubicBezTo>
                  <a:pt x="91539" y="848235"/>
                  <a:pt x="90722" y="849640"/>
                  <a:pt x="88254" y="853547"/>
                </a:cubicBezTo>
                <a:lnTo>
                  <a:pt x="88241" y="853567"/>
                </a:lnTo>
                <a:lnTo>
                  <a:pt x="89174" y="851833"/>
                </a:lnTo>
                <a:cubicBezTo>
                  <a:pt x="90347" y="849879"/>
                  <a:pt x="91351" y="848354"/>
                  <a:pt x="91445" y="848295"/>
                </a:cubicBezTo>
                <a:close/>
                <a:moveTo>
                  <a:pt x="67497" y="0"/>
                </a:moveTo>
                <a:lnTo>
                  <a:pt x="3227287" y="0"/>
                </a:lnTo>
                <a:lnTo>
                  <a:pt x="3229053" y="888"/>
                </a:lnTo>
                <a:cubicBezTo>
                  <a:pt x="3247014" y="9868"/>
                  <a:pt x="3267153" y="13588"/>
                  <a:pt x="3286203" y="19938"/>
                </a:cubicBezTo>
                <a:cubicBezTo>
                  <a:pt x="3297063" y="23558"/>
                  <a:pt x="3305253" y="32638"/>
                  <a:pt x="3314778" y="38988"/>
                </a:cubicBezTo>
                <a:lnTo>
                  <a:pt x="3362432" y="70758"/>
                </a:lnTo>
                <a:lnTo>
                  <a:pt x="3362432" y="839059"/>
                </a:lnTo>
                <a:lnTo>
                  <a:pt x="3343353" y="858138"/>
                </a:lnTo>
                <a:cubicBezTo>
                  <a:pt x="3335903" y="866830"/>
                  <a:pt x="3331632" y="877919"/>
                  <a:pt x="3324303" y="886713"/>
                </a:cubicBezTo>
                <a:cubicBezTo>
                  <a:pt x="3263187" y="960052"/>
                  <a:pt x="3323976" y="872917"/>
                  <a:pt x="3276678" y="943863"/>
                </a:cubicBezTo>
                <a:lnTo>
                  <a:pt x="3248103" y="953388"/>
                </a:lnTo>
                <a:cubicBezTo>
                  <a:pt x="3229053" y="959738"/>
                  <a:pt x="3210187" y="966668"/>
                  <a:pt x="3190953" y="972438"/>
                </a:cubicBezTo>
                <a:cubicBezTo>
                  <a:pt x="3161544" y="981261"/>
                  <a:pt x="3122058" y="986371"/>
                  <a:pt x="3095703" y="1001013"/>
                </a:cubicBezTo>
                <a:cubicBezTo>
                  <a:pt x="3083928" y="1007555"/>
                  <a:pt x="3076653" y="1020063"/>
                  <a:pt x="3067128" y="1029588"/>
                </a:cubicBezTo>
                <a:cubicBezTo>
                  <a:pt x="3057603" y="1032763"/>
                  <a:pt x="3047781" y="1035158"/>
                  <a:pt x="3038553" y="1039113"/>
                </a:cubicBezTo>
                <a:lnTo>
                  <a:pt x="3011162" y="1052561"/>
                </a:lnTo>
                <a:lnTo>
                  <a:pt x="334018" y="1052561"/>
                </a:lnTo>
                <a:lnTo>
                  <a:pt x="314403" y="1048638"/>
                </a:lnTo>
                <a:cubicBezTo>
                  <a:pt x="227958" y="1029428"/>
                  <a:pt x="285348" y="1029588"/>
                  <a:pt x="123903" y="1029588"/>
                </a:cubicBezTo>
                <a:cubicBezTo>
                  <a:pt x="113863" y="1029588"/>
                  <a:pt x="104853" y="1035938"/>
                  <a:pt x="95328" y="1039113"/>
                </a:cubicBezTo>
                <a:cubicBezTo>
                  <a:pt x="82649" y="1034887"/>
                  <a:pt x="44600" y="1024988"/>
                  <a:pt x="38178" y="1010538"/>
                </a:cubicBezTo>
                <a:cubicBezTo>
                  <a:pt x="29060" y="990022"/>
                  <a:pt x="31828" y="966088"/>
                  <a:pt x="28653" y="943863"/>
                </a:cubicBezTo>
                <a:lnTo>
                  <a:pt x="47703" y="915288"/>
                </a:lnTo>
                <a:cubicBezTo>
                  <a:pt x="59740" y="897233"/>
                  <a:pt x="68644" y="883751"/>
                  <a:pt x="75155" y="873806"/>
                </a:cubicBezTo>
                <a:lnTo>
                  <a:pt x="88241" y="853567"/>
                </a:lnTo>
                <a:lnTo>
                  <a:pt x="85886" y="857945"/>
                </a:lnTo>
                <a:cubicBezTo>
                  <a:pt x="83572" y="863273"/>
                  <a:pt x="86401" y="863137"/>
                  <a:pt x="114378" y="829563"/>
                </a:cubicBezTo>
                <a:cubicBezTo>
                  <a:pt x="121707" y="820769"/>
                  <a:pt x="126099" y="809782"/>
                  <a:pt x="133428" y="800988"/>
                </a:cubicBezTo>
                <a:cubicBezTo>
                  <a:pt x="142052" y="790640"/>
                  <a:pt x="154531" y="783621"/>
                  <a:pt x="162003" y="772413"/>
                </a:cubicBezTo>
                <a:cubicBezTo>
                  <a:pt x="167572" y="764059"/>
                  <a:pt x="168770" y="753492"/>
                  <a:pt x="171528" y="743838"/>
                </a:cubicBezTo>
                <a:cubicBezTo>
                  <a:pt x="175597" y="729596"/>
                  <a:pt x="182965" y="692388"/>
                  <a:pt x="190578" y="677163"/>
                </a:cubicBezTo>
                <a:cubicBezTo>
                  <a:pt x="223280" y="611759"/>
                  <a:pt x="200776" y="692847"/>
                  <a:pt x="219153" y="600963"/>
                </a:cubicBezTo>
                <a:cubicBezTo>
                  <a:pt x="215978" y="591438"/>
                  <a:pt x="211597" y="582233"/>
                  <a:pt x="209628" y="572388"/>
                </a:cubicBezTo>
                <a:cubicBezTo>
                  <a:pt x="205225" y="550373"/>
                  <a:pt x="203517" y="527903"/>
                  <a:pt x="200103" y="505713"/>
                </a:cubicBezTo>
                <a:cubicBezTo>
                  <a:pt x="197166" y="486625"/>
                  <a:pt x="193753" y="467613"/>
                  <a:pt x="190578" y="448563"/>
                </a:cubicBezTo>
                <a:cubicBezTo>
                  <a:pt x="188927" y="438659"/>
                  <a:pt x="184228" y="429513"/>
                  <a:pt x="181053" y="419988"/>
                </a:cubicBezTo>
                <a:lnTo>
                  <a:pt x="171528" y="391413"/>
                </a:lnTo>
                <a:lnTo>
                  <a:pt x="142953" y="305688"/>
                </a:lnTo>
                <a:cubicBezTo>
                  <a:pt x="129439" y="275282"/>
                  <a:pt x="116691" y="274173"/>
                  <a:pt x="95328" y="248538"/>
                </a:cubicBezTo>
                <a:cubicBezTo>
                  <a:pt x="87999" y="239744"/>
                  <a:pt x="84373" y="228058"/>
                  <a:pt x="76278" y="219963"/>
                </a:cubicBezTo>
                <a:cubicBezTo>
                  <a:pt x="68183" y="211868"/>
                  <a:pt x="56318" y="208451"/>
                  <a:pt x="47703" y="200913"/>
                </a:cubicBezTo>
                <a:cubicBezTo>
                  <a:pt x="30807" y="186129"/>
                  <a:pt x="1665" y="180275"/>
                  <a:pt x="78" y="153288"/>
                </a:cubicBezTo>
                <a:cubicBezTo>
                  <a:pt x="-1509" y="126301"/>
                  <a:pt x="21625" y="72094"/>
                  <a:pt x="38178" y="38988"/>
                </a:cubicBezTo>
                <a:cubicBezTo>
                  <a:pt x="44809" y="25727"/>
                  <a:pt x="51449" y="16706"/>
                  <a:pt x="59064" y="8367"/>
                </a:cubicBezTo>
                <a:close/>
              </a:path>
            </a:pathLst>
          </a:custGeom>
          <a:noFill/>
          <a:ln>
            <a:noFill/>
          </a:ln>
        </p:spPr>
      </p:pic>
      <p:sp>
        <p:nvSpPr>
          <p:cNvPr id="7" name="TextBox 6"/>
          <p:cNvSpPr txBox="1"/>
          <p:nvPr/>
        </p:nvSpPr>
        <p:spPr>
          <a:xfrm>
            <a:off x="3442613" y="1148831"/>
            <a:ext cx="2032987" cy="461665"/>
          </a:xfrm>
          <a:prstGeom prst="rect">
            <a:avLst/>
          </a:prstGeom>
          <a:noFill/>
        </p:spPr>
        <p:txBody>
          <a:bodyPr wrap="square" rtlCol="0">
            <a:spAutoFit/>
          </a:bodyPr>
          <a:lstStyle/>
          <a:p>
            <a:r>
              <a:rPr lang="mk-MK" sz="1200" dirty="0" smtClean="0"/>
              <a:t>Прва посета кај матичен лекар</a:t>
            </a:r>
            <a:endParaRPr lang="en-US" sz="1200" dirty="0"/>
          </a:p>
        </p:txBody>
      </p:sp>
      <p:sp>
        <p:nvSpPr>
          <p:cNvPr id="9" name="TextBox 8"/>
          <p:cNvSpPr txBox="1"/>
          <p:nvPr/>
        </p:nvSpPr>
        <p:spPr>
          <a:xfrm>
            <a:off x="591531" y="339179"/>
            <a:ext cx="2592279" cy="646331"/>
          </a:xfrm>
          <a:prstGeom prst="rect">
            <a:avLst/>
          </a:prstGeom>
          <a:noFill/>
        </p:spPr>
        <p:txBody>
          <a:bodyPr wrap="square" rtlCol="0">
            <a:spAutoFit/>
          </a:bodyPr>
          <a:lstStyle/>
          <a:p>
            <a:r>
              <a:rPr lang="mk-MK" b="1" dirty="0"/>
              <a:t>Препознавање на првите симптоми</a:t>
            </a:r>
            <a:endParaRPr lang="en-US" b="1" dirty="0"/>
          </a:p>
        </p:txBody>
      </p:sp>
      <p:sp>
        <p:nvSpPr>
          <p:cNvPr id="10" name="TextBox 9"/>
          <p:cNvSpPr txBox="1"/>
          <p:nvPr/>
        </p:nvSpPr>
        <p:spPr>
          <a:xfrm>
            <a:off x="3359218" y="559556"/>
            <a:ext cx="2493253" cy="369332"/>
          </a:xfrm>
          <a:prstGeom prst="rect">
            <a:avLst/>
          </a:prstGeom>
          <a:noFill/>
        </p:spPr>
        <p:txBody>
          <a:bodyPr wrap="square" rtlCol="0">
            <a:spAutoFit/>
          </a:bodyPr>
          <a:lstStyle/>
          <a:p>
            <a:r>
              <a:rPr lang="mk-MK" b="1" dirty="0" smtClean="0"/>
              <a:t>Примарно здравство</a:t>
            </a:r>
            <a:endParaRPr lang="en-US" b="1" dirty="0"/>
          </a:p>
        </p:txBody>
      </p:sp>
      <p:pic>
        <p:nvPicPr>
          <p:cNvPr id="11" name="Google Shape;1266;p2" descr="A picture containing screenshot, drawing&#10;&#10;Description automatically generated"/>
          <p:cNvPicPr preferRelativeResize="0"/>
          <p:nvPr/>
        </p:nvPicPr>
        <p:blipFill rotWithShape="1">
          <a:blip r:embed="rId2">
            <a:alphaModFix/>
          </a:blip>
          <a:srcRect l="65721" t="-2377" b="80110"/>
          <a:stretch/>
        </p:blipFill>
        <p:spPr>
          <a:xfrm>
            <a:off x="3155134" y="1614682"/>
            <a:ext cx="2663409" cy="686491"/>
          </a:xfrm>
          <a:custGeom>
            <a:avLst/>
            <a:gdLst/>
            <a:ahLst/>
            <a:cxnLst/>
            <a:rect l="l" t="t" r="r" b="b"/>
            <a:pathLst>
              <a:path w="3362432" h="1052561" extrusionOk="0">
                <a:moveTo>
                  <a:pt x="91445" y="848295"/>
                </a:moveTo>
                <a:cubicBezTo>
                  <a:pt x="91539" y="848235"/>
                  <a:pt x="90722" y="849640"/>
                  <a:pt x="88254" y="853547"/>
                </a:cubicBezTo>
                <a:lnTo>
                  <a:pt x="88241" y="853567"/>
                </a:lnTo>
                <a:lnTo>
                  <a:pt x="89174" y="851833"/>
                </a:lnTo>
                <a:cubicBezTo>
                  <a:pt x="90347" y="849879"/>
                  <a:pt x="91351" y="848354"/>
                  <a:pt x="91445" y="848295"/>
                </a:cubicBezTo>
                <a:close/>
                <a:moveTo>
                  <a:pt x="67497" y="0"/>
                </a:moveTo>
                <a:lnTo>
                  <a:pt x="3227287" y="0"/>
                </a:lnTo>
                <a:lnTo>
                  <a:pt x="3229053" y="888"/>
                </a:lnTo>
                <a:cubicBezTo>
                  <a:pt x="3247014" y="9868"/>
                  <a:pt x="3267153" y="13588"/>
                  <a:pt x="3286203" y="19938"/>
                </a:cubicBezTo>
                <a:cubicBezTo>
                  <a:pt x="3297063" y="23558"/>
                  <a:pt x="3305253" y="32638"/>
                  <a:pt x="3314778" y="38988"/>
                </a:cubicBezTo>
                <a:lnTo>
                  <a:pt x="3362432" y="70758"/>
                </a:lnTo>
                <a:lnTo>
                  <a:pt x="3362432" y="839059"/>
                </a:lnTo>
                <a:lnTo>
                  <a:pt x="3343353" y="858138"/>
                </a:lnTo>
                <a:cubicBezTo>
                  <a:pt x="3335903" y="866830"/>
                  <a:pt x="3331632" y="877919"/>
                  <a:pt x="3324303" y="886713"/>
                </a:cubicBezTo>
                <a:cubicBezTo>
                  <a:pt x="3263187" y="960052"/>
                  <a:pt x="3323976" y="872917"/>
                  <a:pt x="3276678" y="943863"/>
                </a:cubicBezTo>
                <a:lnTo>
                  <a:pt x="3248103" y="953388"/>
                </a:lnTo>
                <a:cubicBezTo>
                  <a:pt x="3229053" y="959738"/>
                  <a:pt x="3210187" y="966668"/>
                  <a:pt x="3190953" y="972438"/>
                </a:cubicBezTo>
                <a:cubicBezTo>
                  <a:pt x="3161544" y="981261"/>
                  <a:pt x="3122058" y="986371"/>
                  <a:pt x="3095703" y="1001013"/>
                </a:cubicBezTo>
                <a:cubicBezTo>
                  <a:pt x="3083928" y="1007555"/>
                  <a:pt x="3076653" y="1020063"/>
                  <a:pt x="3067128" y="1029588"/>
                </a:cubicBezTo>
                <a:cubicBezTo>
                  <a:pt x="3057603" y="1032763"/>
                  <a:pt x="3047781" y="1035158"/>
                  <a:pt x="3038553" y="1039113"/>
                </a:cubicBezTo>
                <a:lnTo>
                  <a:pt x="3011162" y="1052561"/>
                </a:lnTo>
                <a:lnTo>
                  <a:pt x="334018" y="1052561"/>
                </a:lnTo>
                <a:lnTo>
                  <a:pt x="314403" y="1048638"/>
                </a:lnTo>
                <a:cubicBezTo>
                  <a:pt x="227958" y="1029428"/>
                  <a:pt x="285348" y="1029588"/>
                  <a:pt x="123903" y="1029588"/>
                </a:cubicBezTo>
                <a:cubicBezTo>
                  <a:pt x="113863" y="1029588"/>
                  <a:pt x="104853" y="1035938"/>
                  <a:pt x="95328" y="1039113"/>
                </a:cubicBezTo>
                <a:cubicBezTo>
                  <a:pt x="82649" y="1034887"/>
                  <a:pt x="44600" y="1024988"/>
                  <a:pt x="38178" y="1010538"/>
                </a:cubicBezTo>
                <a:cubicBezTo>
                  <a:pt x="29060" y="990022"/>
                  <a:pt x="31828" y="966088"/>
                  <a:pt x="28653" y="943863"/>
                </a:cubicBezTo>
                <a:lnTo>
                  <a:pt x="47703" y="915288"/>
                </a:lnTo>
                <a:cubicBezTo>
                  <a:pt x="59740" y="897233"/>
                  <a:pt x="68644" y="883751"/>
                  <a:pt x="75155" y="873806"/>
                </a:cubicBezTo>
                <a:lnTo>
                  <a:pt x="88241" y="853567"/>
                </a:lnTo>
                <a:lnTo>
                  <a:pt x="85886" y="857945"/>
                </a:lnTo>
                <a:cubicBezTo>
                  <a:pt x="83572" y="863273"/>
                  <a:pt x="86401" y="863137"/>
                  <a:pt x="114378" y="829563"/>
                </a:cubicBezTo>
                <a:cubicBezTo>
                  <a:pt x="121707" y="820769"/>
                  <a:pt x="126099" y="809782"/>
                  <a:pt x="133428" y="800988"/>
                </a:cubicBezTo>
                <a:cubicBezTo>
                  <a:pt x="142052" y="790640"/>
                  <a:pt x="154531" y="783621"/>
                  <a:pt x="162003" y="772413"/>
                </a:cubicBezTo>
                <a:cubicBezTo>
                  <a:pt x="167572" y="764059"/>
                  <a:pt x="168770" y="753492"/>
                  <a:pt x="171528" y="743838"/>
                </a:cubicBezTo>
                <a:cubicBezTo>
                  <a:pt x="175597" y="729596"/>
                  <a:pt x="182965" y="692388"/>
                  <a:pt x="190578" y="677163"/>
                </a:cubicBezTo>
                <a:cubicBezTo>
                  <a:pt x="223280" y="611759"/>
                  <a:pt x="200776" y="692847"/>
                  <a:pt x="219153" y="600963"/>
                </a:cubicBezTo>
                <a:cubicBezTo>
                  <a:pt x="215978" y="591438"/>
                  <a:pt x="211597" y="582233"/>
                  <a:pt x="209628" y="572388"/>
                </a:cubicBezTo>
                <a:cubicBezTo>
                  <a:pt x="205225" y="550373"/>
                  <a:pt x="203517" y="527903"/>
                  <a:pt x="200103" y="505713"/>
                </a:cubicBezTo>
                <a:cubicBezTo>
                  <a:pt x="197166" y="486625"/>
                  <a:pt x="193753" y="467613"/>
                  <a:pt x="190578" y="448563"/>
                </a:cubicBezTo>
                <a:cubicBezTo>
                  <a:pt x="188927" y="438659"/>
                  <a:pt x="184228" y="429513"/>
                  <a:pt x="181053" y="419988"/>
                </a:cubicBezTo>
                <a:lnTo>
                  <a:pt x="171528" y="391413"/>
                </a:lnTo>
                <a:lnTo>
                  <a:pt x="142953" y="305688"/>
                </a:lnTo>
                <a:cubicBezTo>
                  <a:pt x="129439" y="275282"/>
                  <a:pt x="116691" y="274173"/>
                  <a:pt x="95328" y="248538"/>
                </a:cubicBezTo>
                <a:cubicBezTo>
                  <a:pt x="87999" y="239744"/>
                  <a:pt x="84373" y="228058"/>
                  <a:pt x="76278" y="219963"/>
                </a:cubicBezTo>
                <a:cubicBezTo>
                  <a:pt x="68183" y="211868"/>
                  <a:pt x="56318" y="208451"/>
                  <a:pt x="47703" y="200913"/>
                </a:cubicBezTo>
                <a:cubicBezTo>
                  <a:pt x="30807" y="186129"/>
                  <a:pt x="1665" y="180275"/>
                  <a:pt x="78" y="153288"/>
                </a:cubicBezTo>
                <a:cubicBezTo>
                  <a:pt x="-1509" y="126301"/>
                  <a:pt x="21625" y="72094"/>
                  <a:pt x="38178" y="38988"/>
                </a:cubicBezTo>
                <a:cubicBezTo>
                  <a:pt x="44809" y="25727"/>
                  <a:pt x="51449" y="16706"/>
                  <a:pt x="59064" y="8367"/>
                </a:cubicBezTo>
                <a:close/>
              </a:path>
            </a:pathLst>
          </a:custGeom>
          <a:noFill/>
          <a:ln>
            <a:noFill/>
          </a:ln>
        </p:spPr>
      </p:pic>
      <p:sp>
        <p:nvSpPr>
          <p:cNvPr id="12" name="TextBox 11"/>
          <p:cNvSpPr txBox="1"/>
          <p:nvPr/>
        </p:nvSpPr>
        <p:spPr>
          <a:xfrm>
            <a:off x="3545699" y="1746440"/>
            <a:ext cx="2032987" cy="461665"/>
          </a:xfrm>
          <a:prstGeom prst="rect">
            <a:avLst/>
          </a:prstGeom>
          <a:noFill/>
        </p:spPr>
        <p:txBody>
          <a:bodyPr wrap="square" rtlCol="0">
            <a:spAutoFit/>
          </a:bodyPr>
          <a:lstStyle/>
          <a:p>
            <a:r>
              <a:rPr lang="mk-MK" sz="1200" dirty="0" smtClean="0"/>
              <a:t>Физички преглед- палпација на жлезди</a:t>
            </a:r>
            <a:endParaRPr lang="en-US" sz="1200" dirty="0"/>
          </a:p>
        </p:txBody>
      </p:sp>
      <p:pic>
        <p:nvPicPr>
          <p:cNvPr id="13" name="Google Shape;1266;p2" descr="A picture containing screenshot, drawing&#10;&#10;Description automatically generated"/>
          <p:cNvPicPr preferRelativeResize="0"/>
          <p:nvPr/>
        </p:nvPicPr>
        <p:blipFill rotWithShape="1">
          <a:blip r:embed="rId2">
            <a:alphaModFix/>
          </a:blip>
          <a:srcRect l="65721" t="-2377" b="80110"/>
          <a:stretch/>
        </p:blipFill>
        <p:spPr>
          <a:xfrm>
            <a:off x="3183810" y="2180065"/>
            <a:ext cx="2634733" cy="750280"/>
          </a:xfrm>
          <a:custGeom>
            <a:avLst/>
            <a:gdLst/>
            <a:ahLst/>
            <a:cxnLst/>
            <a:rect l="l" t="t" r="r" b="b"/>
            <a:pathLst>
              <a:path w="3362432" h="1052561" extrusionOk="0">
                <a:moveTo>
                  <a:pt x="91445" y="848295"/>
                </a:moveTo>
                <a:cubicBezTo>
                  <a:pt x="91539" y="848235"/>
                  <a:pt x="90722" y="849640"/>
                  <a:pt x="88254" y="853547"/>
                </a:cubicBezTo>
                <a:lnTo>
                  <a:pt x="88241" y="853567"/>
                </a:lnTo>
                <a:lnTo>
                  <a:pt x="89174" y="851833"/>
                </a:lnTo>
                <a:cubicBezTo>
                  <a:pt x="90347" y="849879"/>
                  <a:pt x="91351" y="848354"/>
                  <a:pt x="91445" y="848295"/>
                </a:cubicBezTo>
                <a:close/>
                <a:moveTo>
                  <a:pt x="67497" y="0"/>
                </a:moveTo>
                <a:lnTo>
                  <a:pt x="3227287" y="0"/>
                </a:lnTo>
                <a:lnTo>
                  <a:pt x="3229053" y="888"/>
                </a:lnTo>
                <a:cubicBezTo>
                  <a:pt x="3247014" y="9868"/>
                  <a:pt x="3267153" y="13588"/>
                  <a:pt x="3286203" y="19938"/>
                </a:cubicBezTo>
                <a:cubicBezTo>
                  <a:pt x="3297063" y="23558"/>
                  <a:pt x="3305253" y="32638"/>
                  <a:pt x="3314778" y="38988"/>
                </a:cubicBezTo>
                <a:lnTo>
                  <a:pt x="3362432" y="70758"/>
                </a:lnTo>
                <a:lnTo>
                  <a:pt x="3362432" y="839059"/>
                </a:lnTo>
                <a:lnTo>
                  <a:pt x="3343353" y="858138"/>
                </a:lnTo>
                <a:cubicBezTo>
                  <a:pt x="3335903" y="866830"/>
                  <a:pt x="3331632" y="877919"/>
                  <a:pt x="3324303" y="886713"/>
                </a:cubicBezTo>
                <a:cubicBezTo>
                  <a:pt x="3263187" y="960052"/>
                  <a:pt x="3323976" y="872917"/>
                  <a:pt x="3276678" y="943863"/>
                </a:cubicBezTo>
                <a:lnTo>
                  <a:pt x="3248103" y="953388"/>
                </a:lnTo>
                <a:cubicBezTo>
                  <a:pt x="3229053" y="959738"/>
                  <a:pt x="3210187" y="966668"/>
                  <a:pt x="3190953" y="972438"/>
                </a:cubicBezTo>
                <a:cubicBezTo>
                  <a:pt x="3161544" y="981261"/>
                  <a:pt x="3122058" y="986371"/>
                  <a:pt x="3095703" y="1001013"/>
                </a:cubicBezTo>
                <a:cubicBezTo>
                  <a:pt x="3083928" y="1007555"/>
                  <a:pt x="3076653" y="1020063"/>
                  <a:pt x="3067128" y="1029588"/>
                </a:cubicBezTo>
                <a:cubicBezTo>
                  <a:pt x="3057603" y="1032763"/>
                  <a:pt x="3047781" y="1035158"/>
                  <a:pt x="3038553" y="1039113"/>
                </a:cubicBezTo>
                <a:lnTo>
                  <a:pt x="3011162" y="1052561"/>
                </a:lnTo>
                <a:lnTo>
                  <a:pt x="334018" y="1052561"/>
                </a:lnTo>
                <a:lnTo>
                  <a:pt x="314403" y="1048638"/>
                </a:lnTo>
                <a:cubicBezTo>
                  <a:pt x="227958" y="1029428"/>
                  <a:pt x="285348" y="1029588"/>
                  <a:pt x="123903" y="1029588"/>
                </a:cubicBezTo>
                <a:cubicBezTo>
                  <a:pt x="113863" y="1029588"/>
                  <a:pt x="104853" y="1035938"/>
                  <a:pt x="95328" y="1039113"/>
                </a:cubicBezTo>
                <a:cubicBezTo>
                  <a:pt x="82649" y="1034887"/>
                  <a:pt x="44600" y="1024988"/>
                  <a:pt x="38178" y="1010538"/>
                </a:cubicBezTo>
                <a:cubicBezTo>
                  <a:pt x="29060" y="990022"/>
                  <a:pt x="31828" y="966088"/>
                  <a:pt x="28653" y="943863"/>
                </a:cubicBezTo>
                <a:lnTo>
                  <a:pt x="47703" y="915288"/>
                </a:lnTo>
                <a:cubicBezTo>
                  <a:pt x="59740" y="897233"/>
                  <a:pt x="68644" y="883751"/>
                  <a:pt x="75155" y="873806"/>
                </a:cubicBezTo>
                <a:lnTo>
                  <a:pt x="88241" y="853567"/>
                </a:lnTo>
                <a:lnTo>
                  <a:pt x="85886" y="857945"/>
                </a:lnTo>
                <a:cubicBezTo>
                  <a:pt x="83572" y="863273"/>
                  <a:pt x="86401" y="863137"/>
                  <a:pt x="114378" y="829563"/>
                </a:cubicBezTo>
                <a:cubicBezTo>
                  <a:pt x="121707" y="820769"/>
                  <a:pt x="126099" y="809782"/>
                  <a:pt x="133428" y="800988"/>
                </a:cubicBezTo>
                <a:cubicBezTo>
                  <a:pt x="142052" y="790640"/>
                  <a:pt x="154531" y="783621"/>
                  <a:pt x="162003" y="772413"/>
                </a:cubicBezTo>
                <a:cubicBezTo>
                  <a:pt x="167572" y="764059"/>
                  <a:pt x="168770" y="753492"/>
                  <a:pt x="171528" y="743838"/>
                </a:cubicBezTo>
                <a:cubicBezTo>
                  <a:pt x="175597" y="729596"/>
                  <a:pt x="182965" y="692388"/>
                  <a:pt x="190578" y="677163"/>
                </a:cubicBezTo>
                <a:cubicBezTo>
                  <a:pt x="223280" y="611759"/>
                  <a:pt x="200776" y="692847"/>
                  <a:pt x="219153" y="600963"/>
                </a:cubicBezTo>
                <a:cubicBezTo>
                  <a:pt x="215978" y="591438"/>
                  <a:pt x="211597" y="582233"/>
                  <a:pt x="209628" y="572388"/>
                </a:cubicBezTo>
                <a:cubicBezTo>
                  <a:pt x="205225" y="550373"/>
                  <a:pt x="203517" y="527903"/>
                  <a:pt x="200103" y="505713"/>
                </a:cubicBezTo>
                <a:cubicBezTo>
                  <a:pt x="197166" y="486625"/>
                  <a:pt x="193753" y="467613"/>
                  <a:pt x="190578" y="448563"/>
                </a:cubicBezTo>
                <a:cubicBezTo>
                  <a:pt x="188927" y="438659"/>
                  <a:pt x="184228" y="429513"/>
                  <a:pt x="181053" y="419988"/>
                </a:cubicBezTo>
                <a:lnTo>
                  <a:pt x="171528" y="391413"/>
                </a:lnTo>
                <a:lnTo>
                  <a:pt x="142953" y="305688"/>
                </a:lnTo>
                <a:cubicBezTo>
                  <a:pt x="129439" y="275282"/>
                  <a:pt x="116691" y="274173"/>
                  <a:pt x="95328" y="248538"/>
                </a:cubicBezTo>
                <a:cubicBezTo>
                  <a:pt x="87999" y="239744"/>
                  <a:pt x="84373" y="228058"/>
                  <a:pt x="76278" y="219963"/>
                </a:cubicBezTo>
                <a:cubicBezTo>
                  <a:pt x="68183" y="211868"/>
                  <a:pt x="56318" y="208451"/>
                  <a:pt x="47703" y="200913"/>
                </a:cubicBezTo>
                <a:cubicBezTo>
                  <a:pt x="30807" y="186129"/>
                  <a:pt x="1665" y="180275"/>
                  <a:pt x="78" y="153288"/>
                </a:cubicBezTo>
                <a:cubicBezTo>
                  <a:pt x="-1509" y="126301"/>
                  <a:pt x="21625" y="72094"/>
                  <a:pt x="38178" y="38988"/>
                </a:cubicBezTo>
                <a:cubicBezTo>
                  <a:pt x="44809" y="25727"/>
                  <a:pt x="51449" y="16706"/>
                  <a:pt x="59064" y="8367"/>
                </a:cubicBezTo>
                <a:close/>
              </a:path>
            </a:pathLst>
          </a:custGeom>
          <a:noFill/>
          <a:ln>
            <a:noFill/>
          </a:ln>
        </p:spPr>
      </p:pic>
      <p:sp>
        <p:nvSpPr>
          <p:cNvPr id="14" name="TextBox 13"/>
          <p:cNvSpPr txBox="1"/>
          <p:nvPr/>
        </p:nvSpPr>
        <p:spPr>
          <a:xfrm>
            <a:off x="3580264" y="2324616"/>
            <a:ext cx="2032987" cy="461665"/>
          </a:xfrm>
          <a:prstGeom prst="rect">
            <a:avLst/>
          </a:prstGeom>
          <a:noFill/>
        </p:spPr>
        <p:txBody>
          <a:bodyPr wrap="square" rtlCol="0">
            <a:spAutoFit/>
          </a:bodyPr>
          <a:lstStyle/>
          <a:p>
            <a:r>
              <a:rPr lang="mk-MK" sz="1200" dirty="0" smtClean="0"/>
              <a:t>Лабараториски </a:t>
            </a:r>
          </a:p>
          <a:p>
            <a:r>
              <a:rPr lang="mk-MK" sz="1200" dirty="0" smtClean="0"/>
              <a:t>иследувања</a:t>
            </a:r>
            <a:endParaRPr lang="en-US" sz="1200" dirty="0"/>
          </a:p>
        </p:txBody>
      </p:sp>
      <p:sp>
        <p:nvSpPr>
          <p:cNvPr id="16" name="Down Arrow 15"/>
          <p:cNvSpPr/>
          <p:nvPr/>
        </p:nvSpPr>
        <p:spPr>
          <a:xfrm rot="16200000">
            <a:off x="2596680" y="1445749"/>
            <a:ext cx="287430" cy="3267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5362324" y="1299647"/>
            <a:ext cx="167169" cy="228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362324" y="1910814"/>
            <a:ext cx="167169" cy="228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5389522" y="2541614"/>
            <a:ext cx="167169" cy="228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oogle Shape;1266;p2" descr="A picture containing screenshot, drawing&#10;&#10;Description automatically generated"/>
          <p:cNvPicPr preferRelativeResize="0"/>
          <p:nvPr/>
        </p:nvPicPr>
        <p:blipFill rotWithShape="1">
          <a:blip r:embed="rId2">
            <a:alphaModFix/>
          </a:blip>
          <a:srcRect l="65721" t="-2377" b="80110"/>
          <a:stretch/>
        </p:blipFill>
        <p:spPr>
          <a:xfrm>
            <a:off x="168438" y="2903106"/>
            <a:ext cx="2804260" cy="1336501"/>
          </a:xfrm>
          <a:custGeom>
            <a:avLst/>
            <a:gdLst/>
            <a:ahLst/>
            <a:cxnLst/>
            <a:rect l="l" t="t" r="r" b="b"/>
            <a:pathLst>
              <a:path w="3362432" h="1052561" extrusionOk="0">
                <a:moveTo>
                  <a:pt x="91445" y="848295"/>
                </a:moveTo>
                <a:cubicBezTo>
                  <a:pt x="91539" y="848235"/>
                  <a:pt x="90722" y="849640"/>
                  <a:pt x="88254" y="853547"/>
                </a:cubicBezTo>
                <a:lnTo>
                  <a:pt x="88241" y="853567"/>
                </a:lnTo>
                <a:lnTo>
                  <a:pt x="89174" y="851833"/>
                </a:lnTo>
                <a:cubicBezTo>
                  <a:pt x="90347" y="849879"/>
                  <a:pt x="91351" y="848354"/>
                  <a:pt x="91445" y="848295"/>
                </a:cubicBezTo>
                <a:close/>
                <a:moveTo>
                  <a:pt x="67497" y="0"/>
                </a:moveTo>
                <a:lnTo>
                  <a:pt x="3227287" y="0"/>
                </a:lnTo>
                <a:lnTo>
                  <a:pt x="3229053" y="888"/>
                </a:lnTo>
                <a:cubicBezTo>
                  <a:pt x="3247014" y="9868"/>
                  <a:pt x="3267153" y="13588"/>
                  <a:pt x="3286203" y="19938"/>
                </a:cubicBezTo>
                <a:cubicBezTo>
                  <a:pt x="3297063" y="23558"/>
                  <a:pt x="3305253" y="32638"/>
                  <a:pt x="3314778" y="38988"/>
                </a:cubicBezTo>
                <a:lnTo>
                  <a:pt x="3362432" y="70758"/>
                </a:lnTo>
                <a:lnTo>
                  <a:pt x="3362432" y="839059"/>
                </a:lnTo>
                <a:lnTo>
                  <a:pt x="3343353" y="858138"/>
                </a:lnTo>
                <a:cubicBezTo>
                  <a:pt x="3335903" y="866830"/>
                  <a:pt x="3331632" y="877919"/>
                  <a:pt x="3324303" y="886713"/>
                </a:cubicBezTo>
                <a:cubicBezTo>
                  <a:pt x="3263187" y="960052"/>
                  <a:pt x="3323976" y="872917"/>
                  <a:pt x="3276678" y="943863"/>
                </a:cubicBezTo>
                <a:lnTo>
                  <a:pt x="3248103" y="953388"/>
                </a:lnTo>
                <a:cubicBezTo>
                  <a:pt x="3229053" y="959738"/>
                  <a:pt x="3210187" y="966668"/>
                  <a:pt x="3190953" y="972438"/>
                </a:cubicBezTo>
                <a:cubicBezTo>
                  <a:pt x="3161544" y="981261"/>
                  <a:pt x="3122058" y="986371"/>
                  <a:pt x="3095703" y="1001013"/>
                </a:cubicBezTo>
                <a:cubicBezTo>
                  <a:pt x="3083928" y="1007555"/>
                  <a:pt x="3076653" y="1020063"/>
                  <a:pt x="3067128" y="1029588"/>
                </a:cubicBezTo>
                <a:cubicBezTo>
                  <a:pt x="3057603" y="1032763"/>
                  <a:pt x="3047781" y="1035158"/>
                  <a:pt x="3038553" y="1039113"/>
                </a:cubicBezTo>
                <a:lnTo>
                  <a:pt x="3011162" y="1052561"/>
                </a:lnTo>
                <a:lnTo>
                  <a:pt x="334018" y="1052561"/>
                </a:lnTo>
                <a:lnTo>
                  <a:pt x="314403" y="1048638"/>
                </a:lnTo>
                <a:cubicBezTo>
                  <a:pt x="227958" y="1029428"/>
                  <a:pt x="285348" y="1029588"/>
                  <a:pt x="123903" y="1029588"/>
                </a:cubicBezTo>
                <a:cubicBezTo>
                  <a:pt x="113863" y="1029588"/>
                  <a:pt x="104853" y="1035938"/>
                  <a:pt x="95328" y="1039113"/>
                </a:cubicBezTo>
                <a:cubicBezTo>
                  <a:pt x="82649" y="1034887"/>
                  <a:pt x="44600" y="1024988"/>
                  <a:pt x="38178" y="1010538"/>
                </a:cubicBezTo>
                <a:cubicBezTo>
                  <a:pt x="29060" y="990022"/>
                  <a:pt x="31828" y="966088"/>
                  <a:pt x="28653" y="943863"/>
                </a:cubicBezTo>
                <a:lnTo>
                  <a:pt x="47703" y="915288"/>
                </a:lnTo>
                <a:cubicBezTo>
                  <a:pt x="59740" y="897233"/>
                  <a:pt x="68644" y="883751"/>
                  <a:pt x="75155" y="873806"/>
                </a:cubicBezTo>
                <a:lnTo>
                  <a:pt x="88241" y="853567"/>
                </a:lnTo>
                <a:lnTo>
                  <a:pt x="85886" y="857945"/>
                </a:lnTo>
                <a:cubicBezTo>
                  <a:pt x="83572" y="863273"/>
                  <a:pt x="86401" y="863137"/>
                  <a:pt x="114378" y="829563"/>
                </a:cubicBezTo>
                <a:cubicBezTo>
                  <a:pt x="121707" y="820769"/>
                  <a:pt x="126099" y="809782"/>
                  <a:pt x="133428" y="800988"/>
                </a:cubicBezTo>
                <a:cubicBezTo>
                  <a:pt x="142052" y="790640"/>
                  <a:pt x="154531" y="783621"/>
                  <a:pt x="162003" y="772413"/>
                </a:cubicBezTo>
                <a:cubicBezTo>
                  <a:pt x="167572" y="764059"/>
                  <a:pt x="168770" y="753492"/>
                  <a:pt x="171528" y="743838"/>
                </a:cubicBezTo>
                <a:cubicBezTo>
                  <a:pt x="175597" y="729596"/>
                  <a:pt x="182965" y="692388"/>
                  <a:pt x="190578" y="677163"/>
                </a:cubicBezTo>
                <a:cubicBezTo>
                  <a:pt x="223280" y="611759"/>
                  <a:pt x="200776" y="692847"/>
                  <a:pt x="219153" y="600963"/>
                </a:cubicBezTo>
                <a:cubicBezTo>
                  <a:pt x="215978" y="591438"/>
                  <a:pt x="211597" y="582233"/>
                  <a:pt x="209628" y="572388"/>
                </a:cubicBezTo>
                <a:cubicBezTo>
                  <a:pt x="205225" y="550373"/>
                  <a:pt x="203517" y="527903"/>
                  <a:pt x="200103" y="505713"/>
                </a:cubicBezTo>
                <a:cubicBezTo>
                  <a:pt x="197166" y="486625"/>
                  <a:pt x="193753" y="467613"/>
                  <a:pt x="190578" y="448563"/>
                </a:cubicBezTo>
                <a:cubicBezTo>
                  <a:pt x="188927" y="438659"/>
                  <a:pt x="184228" y="429513"/>
                  <a:pt x="181053" y="419988"/>
                </a:cubicBezTo>
                <a:lnTo>
                  <a:pt x="171528" y="391413"/>
                </a:lnTo>
                <a:lnTo>
                  <a:pt x="142953" y="305688"/>
                </a:lnTo>
                <a:cubicBezTo>
                  <a:pt x="129439" y="275282"/>
                  <a:pt x="116691" y="274173"/>
                  <a:pt x="95328" y="248538"/>
                </a:cubicBezTo>
                <a:cubicBezTo>
                  <a:pt x="87999" y="239744"/>
                  <a:pt x="84373" y="228058"/>
                  <a:pt x="76278" y="219963"/>
                </a:cubicBezTo>
                <a:cubicBezTo>
                  <a:pt x="68183" y="211868"/>
                  <a:pt x="56318" y="208451"/>
                  <a:pt x="47703" y="200913"/>
                </a:cubicBezTo>
                <a:cubicBezTo>
                  <a:pt x="30807" y="186129"/>
                  <a:pt x="1665" y="180275"/>
                  <a:pt x="78" y="153288"/>
                </a:cubicBezTo>
                <a:cubicBezTo>
                  <a:pt x="-1509" y="126301"/>
                  <a:pt x="21625" y="72094"/>
                  <a:pt x="38178" y="38988"/>
                </a:cubicBezTo>
                <a:cubicBezTo>
                  <a:pt x="44809" y="25727"/>
                  <a:pt x="51449" y="16706"/>
                  <a:pt x="59064" y="8367"/>
                </a:cubicBezTo>
                <a:close/>
              </a:path>
            </a:pathLst>
          </a:custGeom>
          <a:noFill/>
          <a:ln>
            <a:noFill/>
          </a:ln>
        </p:spPr>
      </p:pic>
      <p:sp>
        <p:nvSpPr>
          <p:cNvPr id="21" name="TextBox 20"/>
          <p:cNvSpPr txBox="1"/>
          <p:nvPr/>
        </p:nvSpPr>
        <p:spPr>
          <a:xfrm>
            <a:off x="532014" y="3126039"/>
            <a:ext cx="2280435" cy="646331"/>
          </a:xfrm>
          <a:prstGeom prst="rect">
            <a:avLst/>
          </a:prstGeom>
          <a:noFill/>
        </p:spPr>
        <p:txBody>
          <a:bodyPr wrap="square" rtlCol="0">
            <a:spAutoFit/>
          </a:bodyPr>
          <a:lstStyle/>
          <a:p>
            <a:r>
              <a:rPr lang="mk-MK" sz="1200" dirty="0" smtClean="0"/>
              <a:t>При суспектен наод се препраќа до секундарно здравство (ОРЛ, Интернист,) </a:t>
            </a:r>
            <a:endParaRPr lang="en-US" sz="1200" dirty="0"/>
          </a:p>
        </p:txBody>
      </p:sp>
      <p:sp>
        <p:nvSpPr>
          <p:cNvPr id="22" name="Down Arrow 21"/>
          <p:cNvSpPr/>
          <p:nvPr/>
        </p:nvSpPr>
        <p:spPr>
          <a:xfrm rot="3285688">
            <a:off x="3213892" y="2896863"/>
            <a:ext cx="101918" cy="473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9197" y="2547742"/>
            <a:ext cx="2493253" cy="369332"/>
          </a:xfrm>
          <a:prstGeom prst="rect">
            <a:avLst/>
          </a:prstGeom>
          <a:noFill/>
        </p:spPr>
        <p:txBody>
          <a:bodyPr wrap="square" rtlCol="0">
            <a:spAutoFit/>
          </a:bodyPr>
          <a:lstStyle/>
          <a:p>
            <a:r>
              <a:rPr lang="mk-MK" b="1" dirty="0" smtClean="0"/>
              <a:t>Секундарно здравство</a:t>
            </a:r>
            <a:endParaRPr lang="en-US" b="1" dirty="0"/>
          </a:p>
        </p:txBody>
      </p:sp>
      <p:pic>
        <p:nvPicPr>
          <p:cNvPr id="26" name="Google Shape;1266;p2" descr="A picture containing screenshot, drawing&#10;&#10;Description automatically generated"/>
          <p:cNvPicPr preferRelativeResize="0"/>
          <p:nvPr/>
        </p:nvPicPr>
        <p:blipFill rotWithShape="1">
          <a:blip r:embed="rId2">
            <a:alphaModFix/>
          </a:blip>
          <a:srcRect l="65721" t="-2377" b="80110"/>
          <a:stretch/>
        </p:blipFill>
        <p:spPr>
          <a:xfrm>
            <a:off x="6151617" y="3363311"/>
            <a:ext cx="3244151" cy="1319361"/>
          </a:xfrm>
          <a:custGeom>
            <a:avLst/>
            <a:gdLst/>
            <a:ahLst/>
            <a:cxnLst/>
            <a:rect l="l" t="t" r="r" b="b"/>
            <a:pathLst>
              <a:path w="3362432" h="1052561" extrusionOk="0">
                <a:moveTo>
                  <a:pt x="91445" y="848295"/>
                </a:moveTo>
                <a:cubicBezTo>
                  <a:pt x="91539" y="848235"/>
                  <a:pt x="90722" y="849640"/>
                  <a:pt x="88254" y="853547"/>
                </a:cubicBezTo>
                <a:lnTo>
                  <a:pt x="88241" y="853567"/>
                </a:lnTo>
                <a:lnTo>
                  <a:pt x="89174" y="851833"/>
                </a:lnTo>
                <a:cubicBezTo>
                  <a:pt x="90347" y="849879"/>
                  <a:pt x="91351" y="848354"/>
                  <a:pt x="91445" y="848295"/>
                </a:cubicBezTo>
                <a:close/>
                <a:moveTo>
                  <a:pt x="67497" y="0"/>
                </a:moveTo>
                <a:lnTo>
                  <a:pt x="3227287" y="0"/>
                </a:lnTo>
                <a:lnTo>
                  <a:pt x="3229053" y="888"/>
                </a:lnTo>
                <a:cubicBezTo>
                  <a:pt x="3247014" y="9868"/>
                  <a:pt x="3267153" y="13588"/>
                  <a:pt x="3286203" y="19938"/>
                </a:cubicBezTo>
                <a:cubicBezTo>
                  <a:pt x="3297063" y="23558"/>
                  <a:pt x="3305253" y="32638"/>
                  <a:pt x="3314778" y="38988"/>
                </a:cubicBezTo>
                <a:lnTo>
                  <a:pt x="3362432" y="70758"/>
                </a:lnTo>
                <a:lnTo>
                  <a:pt x="3362432" y="839059"/>
                </a:lnTo>
                <a:lnTo>
                  <a:pt x="3343353" y="858138"/>
                </a:lnTo>
                <a:cubicBezTo>
                  <a:pt x="3335903" y="866830"/>
                  <a:pt x="3331632" y="877919"/>
                  <a:pt x="3324303" y="886713"/>
                </a:cubicBezTo>
                <a:cubicBezTo>
                  <a:pt x="3263187" y="960052"/>
                  <a:pt x="3323976" y="872917"/>
                  <a:pt x="3276678" y="943863"/>
                </a:cubicBezTo>
                <a:lnTo>
                  <a:pt x="3248103" y="953388"/>
                </a:lnTo>
                <a:cubicBezTo>
                  <a:pt x="3229053" y="959738"/>
                  <a:pt x="3210187" y="966668"/>
                  <a:pt x="3190953" y="972438"/>
                </a:cubicBezTo>
                <a:cubicBezTo>
                  <a:pt x="3161544" y="981261"/>
                  <a:pt x="3122058" y="986371"/>
                  <a:pt x="3095703" y="1001013"/>
                </a:cubicBezTo>
                <a:cubicBezTo>
                  <a:pt x="3083928" y="1007555"/>
                  <a:pt x="3076653" y="1020063"/>
                  <a:pt x="3067128" y="1029588"/>
                </a:cubicBezTo>
                <a:cubicBezTo>
                  <a:pt x="3057603" y="1032763"/>
                  <a:pt x="3047781" y="1035158"/>
                  <a:pt x="3038553" y="1039113"/>
                </a:cubicBezTo>
                <a:lnTo>
                  <a:pt x="3011162" y="1052561"/>
                </a:lnTo>
                <a:lnTo>
                  <a:pt x="334018" y="1052561"/>
                </a:lnTo>
                <a:lnTo>
                  <a:pt x="314403" y="1048638"/>
                </a:lnTo>
                <a:cubicBezTo>
                  <a:pt x="227958" y="1029428"/>
                  <a:pt x="285348" y="1029588"/>
                  <a:pt x="123903" y="1029588"/>
                </a:cubicBezTo>
                <a:cubicBezTo>
                  <a:pt x="113863" y="1029588"/>
                  <a:pt x="104853" y="1035938"/>
                  <a:pt x="95328" y="1039113"/>
                </a:cubicBezTo>
                <a:cubicBezTo>
                  <a:pt x="82649" y="1034887"/>
                  <a:pt x="44600" y="1024988"/>
                  <a:pt x="38178" y="1010538"/>
                </a:cubicBezTo>
                <a:cubicBezTo>
                  <a:pt x="29060" y="990022"/>
                  <a:pt x="31828" y="966088"/>
                  <a:pt x="28653" y="943863"/>
                </a:cubicBezTo>
                <a:lnTo>
                  <a:pt x="47703" y="915288"/>
                </a:lnTo>
                <a:cubicBezTo>
                  <a:pt x="59740" y="897233"/>
                  <a:pt x="68644" y="883751"/>
                  <a:pt x="75155" y="873806"/>
                </a:cubicBezTo>
                <a:lnTo>
                  <a:pt x="88241" y="853567"/>
                </a:lnTo>
                <a:lnTo>
                  <a:pt x="85886" y="857945"/>
                </a:lnTo>
                <a:cubicBezTo>
                  <a:pt x="83572" y="863273"/>
                  <a:pt x="86401" y="863137"/>
                  <a:pt x="114378" y="829563"/>
                </a:cubicBezTo>
                <a:cubicBezTo>
                  <a:pt x="121707" y="820769"/>
                  <a:pt x="126099" y="809782"/>
                  <a:pt x="133428" y="800988"/>
                </a:cubicBezTo>
                <a:cubicBezTo>
                  <a:pt x="142052" y="790640"/>
                  <a:pt x="154531" y="783621"/>
                  <a:pt x="162003" y="772413"/>
                </a:cubicBezTo>
                <a:cubicBezTo>
                  <a:pt x="167572" y="764059"/>
                  <a:pt x="168770" y="753492"/>
                  <a:pt x="171528" y="743838"/>
                </a:cubicBezTo>
                <a:cubicBezTo>
                  <a:pt x="175597" y="729596"/>
                  <a:pt x="182965" y="692388"/>
                  <a:pt x="190578" y="677163"/>
                </a:cubicBezTo>
                <a:cubicBezTo>
                  <a:pt x="223280" y="611759"/>
                  <a:pt x="200776" y="692847"/>
                  <a:pt x="219153" y="600963"/>
                </a:cubicBezTo>
                <a:cubicBezTo>
                  <a:pt x="215978" y="591438"/>
                  <a:pt x="211597" y="582233"/>
                  <a:pt x="209628" y="572388"/>
                </a:cubicBezTo>
                <a:cubicBezTo>
                  <a:pt x="205225" y="550373"/>
                  <a:pt x="203517" y="527903"/>
                  <a:pt x="200103" y="505713"/>
                </a:cubicBezTo>
                <a:cubicBezTo>
                  <a:pt x="197166" y="486625"/>
                  <a:pt x="193753" y="467613"/>
                  <a:pt x="190578" y="448563"/>
                </a:cubicBezTo>
                <a:cubicBezTo>
                  <a:pt x="188927" y="438659"/>
                  <a:pt x="184228" y="429513"/>
                  <a:pt x="181053" y="419988"/>
                </a:cubicBezTo>
                <a:lnTo>
                  <a:pt x="171528" y="391413"/>
                </a:lnTo>
                <a:lnTo>
                  <a:pt x="142953" y="305688"/>
                </a:lnTo>
                <a:cubicBezTo>
                  <a:pt x="129439" y="275282"/>
                  <a:pt x="116691" y="274173"/>
                  <a:pt x="95328" y="248538"/>
                </a:cubicBezTo>
                <a:cubicBezTo>
                  <a:pt x="87999" y="239744"/>
                  <a:pt x="84373" y="228058"/>
                  <a:pt x="76278" y="219963"/>
                </a:cubicBezTo>
                <a:cubicBezTo>
                  <a:pt x="68183" y="211868"/>
                  <a:pt x="56318" y="208451"/>
                  <a:pt x="47703" y="200913"/>
                </a:cubicBezTo>
                <a:cubicBezTo>
                  <a:pt x="30807" y="186129"/>
                  <a:pt x="1665" y="180275"/>
                  <a:pt x="78" y="153288"/>
                </a:cubicBezTo>
                <a:cubicBezTo>
                  <a:pt x="-1509" y="126301"/>
                  <a:pt x="21625" y="72094"/>
                  <a:pt x="38178" y="38988"/>
                </a:cubicBezTo>
                <a:cubicBezTo>
                  <a:pt x="44809" y="25727"/>
                  <a:pt x="51449" y="16706"/>
                  <a:pt x="59064" y="8367"/>
                </a:cubicBezTo>
                <a:close/>
              </a:path>
            </a:pathLst>
          </a:custGeom>
          <a:noFill/>
          <a:ln>
            <a:noFill/>
          </a:ln>
        </p:spPr>
      </p:pic>
      <p:sp>
        <p:nvSpPr>
          <p:cNvPr id="27" name="TextBox 26"/>
          <p:cNvSpPr txBox="1"/>
          <p:nvPr/>
        </p:nvSpPr>
        <p:spPr>
          <a:xfrm>
            <a:off x="6541218" y="3529723"/>
            <a:ext cx="2150024" cy="830997"/>
          </a:xfrm>
          <a:prstGeom prst="rect">
            <a:avLst/>
          </a:prstGeom>
          <a:noFill/>
        </p:spPr>
        <p:txBody>
          <a:bodyPr wrap="square" rtlCol="0">
            <a:spAutoFit/>
          </a:bodyPr>
          <a:lstStyle/>
          <a:p>
            <a:r>
              <a:rPr lang="mk-MK" sz="1200" dirty="0" smtClean="0"/>
              <a:t>ЈЗУ УК за Хематологија Евалуација на резултати од иследувања (лаб.тест, </a:t>
            </a:r>
            <a:r>
              <a:rPr lang="en-US" sz="1200" dirty="0" err="1" smtClean="0"/>
              <a:t>fnab</a:t>
            </a:r>
            <a:r>
              <a:rPr lang="en-US" sz="1200" dirty="0" smtClean="0"/>
              <a:t>)</a:t>
            </a:r>
            <a:r>
              <a:rPr lang="mk-MK" sz="1200" dirty="0" smtClean="0"/>
              <a:t> дополнителни иследувања</a:t>
            </a:r>
            <a:endParaRPr lang="en-US" sz="1200" dirty="0"/>
          </a:p>
        </p:txBody>
      </p:sp>
      <p:sp>
        <p:nvSpPr>
          <p:cNvPr id="29" name="TextBox 28"/>
          <p:cNvSpPr txBox="1"/>
          <p:nvPr/>
        </p:nvSpPr>
        <p:spPr>
          <a:xfrm>
            <a:off x="7395311" y="1423855"/>
            <a:ext cx="3181249" cy="369332"/>
          </a:xfrm>
          <a:prstGeom prst="rect">
            <a:avLst/>
          </a:prstGeom>
          <a:noFill/>
        </p:spPr>
        <p:txBody>
          <a:bodyPr wrap="square" rtlCol="0">
            <a:spAutoFit/>
          </a:bodyPr>
          <a:lstStyle/>
          <a:p>
            <a:r>
              <a:rPr lang="mk-MK" b="1" dirty="0"/>
              <a:t>Терциерно здравство</a:t>
            </a:r>
            <a:endParaRPr lang="en-US" b="1" dirty="0"/>
          </a:p>
        </p:txBody>
      </p:sp>
      <p:sp>
        <p:nvSpPr>
          <p:cNvPr id="31" name="TextBox 30"/>
          <p:cNvSpPr txBox="1"/>
          <p:nvPr/>
        </p:nvSpPr>
        <p:spPr>
          <a:xfrm>
            <a:off x="709285" y="5139606"/>
            <a:ext cx="2990017" cy="830997"/>
          </a:xfrm>
          <a:prstGeom prst="rect">
            <a:avLst/>
          </a:prstGeom>
          <a:noFill/>
        </p:spPr>
        <p:txBody>
          <a:bodyPr wrap="square" rtlCol="0">
            <a:spAutoFit/>
          </a:bodyPr>
          <a:lstStyle/>
          <a:p>
            <a:r>
              <a:rPr lang="mk-MK" sz="1200" dirty="0" smtClean="0"/>
              <a:t>Тенкоиглена аспирациона биопсија </a:t>
            </a:r>
            <a:r>
              <a:rPr lang="en-US" sz="1200" dirty="0" smtClean="0"/>
              <a:t>FNAB</a:t>
            </a:r>
            <a:r>
              <a:rPr lang="mk-MK" sz="1200" dirty="0"/>
              <a:t> </a:t>
            </a:r>
            <a:r>
              <a:rPr lang="mk-MK" sz="1200" dirty="0" smtClean="0"/>
              <a:t>се работи во следниве институции:</a:t>
            </a:r>
            <a:r>
              <a:rPr lang="mk-MK" sz="1200" dirty="0"/>
              <a:t> </a:t>
            </a:r>
            <a:r>
              <a:rPr lang="mk-MK" sz="1200" dirty="0" smtClean="0"/>
              <a:t>УКРО, ПЗУ Хистолаб, Клиничка Болница Систина</a:t>
            </a:r>
            <a:endParaRPr lang="en-US" sz="1200" dirty="0"/>
          </a:p>
        </p:txBody>
      </p:sp>
      <p:sp>
        <p:nvSpPr>
          <p:cNvPr id="33" name="Down Arrow 32"/>
          <p:cNvSpPr/>
          <p:nvPr/>
        </p:nvSpPr>
        <p:spPr>
          <a:xfrm>
            <a:off x="1878160" y="4182413"/>
            <a:ext cx="65698" cy="738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16200000">
            <a:off x="4707951" y="4983033"/>
            <a:ext cx="150524" cy="15188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rot="16200000">
            <a:off x="4552309" y="2280944"/>
            <a:ext cx="90574" cy="3015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oogle Shape;1266;p2" descr="A picture containing screenshot, drawing&#10;&#10;Description automatically generated"/>
          <p:cNvPicPr preferRelativeResize="0"/>
          <p:nvPr/>
        </p:nvPicPr>
        <p:blipFill rotWithShape="1">
          <a:blip r:embed="rId2">
            <a:alphaModFix/>
          </a:blip>
          <a:srcRect l="65721" t="-2377" b="80110"/>
          <a:stretch/>
        </p:blipFill>
        <p:spPr>
          <a:xfrm>
            <a:off x="9472408" y="3947223"/>
            <a:ext cx="2597671" cy="1870513"/>
          </a:xfrm>
          <a:custGeom>
            <a:avLst/>
            <a:gdLst/>
            <a:ahLst/>
            <a:cxnLst/>
            <a:rect l="l" t="t" r="r" b="b"/>
            <a:pathLst>
              <a:path w="3362432" h="1052561" extrusionOk="0">
                <a:moveTo>
                  <a:pt x="91445" y="848295"/>
                </a:moveTo>
                <a:cubicBezTo>
                  <a:pt x="91539" y="848235"/>
                  <a:pt x="90722" y="849640"/>
                  <a:pt x="88254" y="853547"/>
                </a:cubicBezTo>
                <a:lnTo>
                  <a:pt x="88241" y="853567"/>
                </a:lnTo>
                <a:lnTo>
                  <a:pt x="89174" y="851833"/>
                </a:lnTo>
                <a:cubicBezTo>
                  <a:pt x="90347" y="849879"/>
                  <a:pt x="91351" y="848354"/>
                  <a:pt x="91445" y="848295"/>
                </a:cubicBezTo>
                <a:close/>
                <a:moveTo>
                  <a:pt x="67497" y="0"/>
                </a:moveTo>
                <a:lnTo>
                  <a:pt x="3227287" y="0"/>
                </a:lnTo>
                <a:lnTo>
                  <a:pt x="3229053" y="888"/>
                </a:lnTo>
                <a:cubicBezTo>
                  <a:pt x="3247014" y="9868"/>
                  <a:pt x="3267153" y="13588"/>
                  <a:pt x="3286203" y="19938"/>
                </a:cubicBezTo>
                <a:cubicBezTo>
                  <a:pt x="3297063" y="23558"/>
                  <a:pt x="3305253" y="32638"/>
                  <a:pt x="3314778" y="38988"/>
                </a:cubicBezTo>
                <a:lnTo>
                  <a:pt x="3362432" y="70758"/>
                </a:lnTo>
                <a:lnTo>
                  <a:pt x="3362432" y="839059"/>
                </a:lnTo>
                <a:lnTo>
                  <a:pt x="3343353" y="858138"/>
                </a:lnTo>
                <a:cubicBezTo>
                  <a:pt x="3335903" y="866830"/>
                  <a:pt x="3331632" y="877919"/>
                  <a:pt x="3324303" y="886713"/>
                </a:cubicBezTo>
                <a:cubicBezTo>
                  <a:pt x="3263187" y="960052"/>
                  <a:pt x="3323976" y="872917"/>
                  <a:pt x="3276678" y="943863"/>
                </a:cubicBezTo>
                <a:lnTo>
                  <a:pt x="3248103" y="953388"/>
                </a:lnTo>
                <a:cubicBezTo>
                  <a:pt x="3229053" y="959738"/>
                  <a:pt x="3210187" y="966668"/>
                  <a:pt x="3190953" y="972438"/>
                </a:cubicBezTo>
                <a:cubicBezTo>
                  <a:pt x="3161544" y="981261"/>
                  <a:pt x="3122058" y="986371"/>
                  <a:pt x="3095703" y="1001013"/>
                </a:cubicBezTo>
                <a:cubicBezTo>
                  <a:pt x="3083928" y="1007555"/>
                  <a:pt x="3076653" y="1020063"/>
                  <a:pt x="3067128" y="1029588"/>
                </a:cubicBezTo>
                <a:cubicBezTo>
                  <a:pt x="3057603" y="1032763"/>
                  <a:pt x="3047781" y="1035158"/>
                  <a:pt x="3038553" y="1039113"/>
                </a:cubicBezTo>
                <a:lnTo>
                  <a:pt x="3011162" y="1052561"/>
                </a:lnTo>
                <a:lnTo>
                  <a:pt x="334018" y="1052561"/>
                </a:lnTo>
                <a:lnTo>
                  <a:pt x="314403" y="1048638"/>
                </a:lnTo>
                <a:cubicBezTo>
                  <a:pt x="227958" y="1029428"/>
                  <a:pt x="285348" y="1029588"/>
                  <a:pt x="123903" y="1029588"/>
                </a:cubicBezTo>
                <a:cubicBezTo>
                  <a:pt x="113863" y="1029588"/>
                  <a:pt x="104853" y="1035938"/>
                  <a:pt x="95328" y="1039113"/>
                </a:cubicBezTo>
                <a:cubicBezTo>
                  <a:pt x="82649" y="1034887"/>
                  <a:pt x="44600" y="1024988"/>
                  <a:pt x="38178" y="1010538"/>
                </a:cubicBezTo>
                <a:cubicBezTo>
                  <a:pt x="29060" y="990022"/>
                  <a:pt x="31828" y="966088"/>
                  <a:pt x="28653" y="943863"/>
                </a:cubicBezTo>
                <a:lnTo>
                  <a:pt x="47703" y="915288"/>
                </a:lnTo>
                <a:cubicBezTo>
                  <a:pt x="59740" y="897233"/>
                  <a:pt x="68644" y="883751"/>
                  <a:pt x="75155" y="873806"/>
                </a:cubicBezTo>
                <a:lnTo>
                  <a:pt x="88241" y="853567"/>
                </a:lnTo>
                <a:lnTo>
                  <a:pt x="85886" y="857945"/>
                </a:lnTo>
                <a:cubicBezTo>
                  <a:pt x="83572" y="863273"/>
                  <a:pt x="86401" y="863137"/>
                  <a:pt x="114378" y="829563"/>
                </a:cubicBezTo>
                <a:cubicBezTo>
                  <a:pt x="121707" y="820769"/>
                  <a:pt x="126099" y="809782"/>
                  <a:pt x="133428" y="800988"/>
                </a:cubicBezTo>
                <a:cubicBezTo>
                  <a:pt x="142052" y="790640"/>
                  <a:pt x="154531" y="783621"/>
                  <a:pt x="162003" y="772413"/>
                </a:cubicBezTo>
                <a:cubicBezTo>
                  <a:pt x="167572" y="764059"/>
                  <a:pt x="168770" y="753492"/>
                  <a:pt x="171528" y="743838"/>
                </a:cubicBezTo>
                <a:cubicBezTo>
                  <a:pt x="175597" y="729596"/>
                  <a:pt x="182965" y="692388"/>
                  <a:pt x="190578" y="677163"/>
                </a:cubicBezTo>
                <a:cubicBezTo>
                  <a:pt x="223280" y="611759"/>
                  <a:pt x="200776" y="692847"/>
                  <a:pt x="219153" y="600963"/>
                </a:cubicBezTo>
                <a:cubicBezTo>
                  <a:pt x="215978" y="591438"/>
                  <a:pt x="211597" y="582233"/>
                  <a:pt x="209628" y="572388"/>
                </a:cubicBezTo>
                <a:cubicBezTo>
                  <a:pt x="205225" y="550373"/>
                  <a:pt x="203517" y="527903"/>
                  <a:pt x="200103" y="505713"/>
                </a:cubicBezTo>
                <a:cubicBezTo>
                  <a:pt x="197166" y="486625"/>
                  <a:pt x="193753" y="467613"/>
                  <a:pt x="190578" y="448563"/>
                </a:cubicBezTo>
                <a:cubicBezTo>
                  <a:pt x="188927" y="438659"/>
                  <a:pt x="184228" y="429513"/>
                  <a:pt x="181053" y="419988"/>
                </a:cubicBezTo>
                <a:lnTo>
                  <a:pt x="171528" y="391413"/>
                </a:lnTo>
                <a:lnTo>
                  <a:pt x="142953" y="305688"/>
                </a:lnTo>
                <a:cubicBezTo>
                  <a:pt x="129439" y="275282"/>
                  <a:pt x="116691" y="274173"/>
                  <a:pt x="95328" y="248538"/>
                </a:cubicBezTo>
                <a:cubicBezTo>
                  <a:pt x="87999" y="239744"/>
                  <a:pt x="84373" y="228058"/>
                  <a:pt x="76278" y="219963"/>
                </a:cubicBezTo>
                <a:cubicBezTo>
                  <a:pt x="68183" y="211868"/>
                  <a:pt x="56318" y="208451"/>
                  <a:pt x="47703" y="200913"/>
                </a:cubicBezTo>
                <a:cubicBezTo>
                  <a:pt x="30807" y="186129"/>
                  <a:pt x="1665" y="180275"/>
                  <a:pt x="78" y="153288"/>
                </a:cubicBezTo>
                <a:cubicBezTo>
                  <a:pt x="-1509" y="126301"/>
                  <a:pt x="21625" y="72094"/>
                  <a:pt x="38178" y="38988"/>
                </a:cubicBezTo>
                <a:cubicBezTo>
                  <a:pt x="44809" y="25727"/>
                  <a:pt x="51449" y="16706"/>
                  <a:pt x="59064" y="8367"/>
                </a:cubicBezTo>
                <a:close/>
              </a:path>
            </a:pathLst>
          </a:custGeom>
          <a:noFill/>
          <a:ln>
            <a:noFill/>
          </a:ln>
        </p:spPr>
      </p:pic>
      <p:sp>
        <p:nvSpPr>
          <p:cNvPr id="39" name="TextBox 38"/>
          <p:cNvSpPr txBox="1"/>
          <p:nvPr/>
        </p:nvSpPr>
        <p:spPr>
          <a:xfrm>
            <a:off x="9707428" y="4321408"/>
            <a:ext cx="2541641" cy="1015663"/>
          </a:xfrm>
          <a:prstGeom prst="rect">
            <a:avLst/>
          </a:prstGeom>
          <a:noFill/>
        </p:spPr>
        <p:txBody>
          <a:bodyPr wrap="square" rtlCol="0">
            <a:spAutoFit/>
          </a:bodyPr>
          <a:lstStyle/>
          <a:p>
            <a:r>
              <a:rPr lang="mk-MK" sz="1200" dirty="0" smtClean="0"/>
              <a:t>ЈЗУ Институт за патологија</a:t>
            </a:r>
          </a:p>
          <a:p>
            <a:r>
              <a:rPr lang="mk-MK" sz="1200" dirty="0"/>
              <a:t>Патохистологија-</a:t>
            </a:r>
            <a:endParaRPr lang="mk-MK" sz="1200" dirty="0" smtClean="0"/>
          </a:p>
          <a:p>
            <a:r>
              <a:rPr lang="mk-MK" sz="1200" dirty="0" smtClean="0"/>
              <a:t>Потврдување на дијагноза НХЛ</a:t>
            </a:r>
          </a:p>
          <a:p>
            <a:r>
              <a:rPr lang="mk-MK" sz="1200" dirty="0" smtClean="0"/>
              <a:t>Одредување на подтип на НХЛ (индолентен или агресивен)</a:t>
            </a:r>
            <a:endParaRPr lang="en-US" sz="1200" dirty="0"/>
          </a:p>
        </p:txBody>
      </p:sp>
      <p:pic>
        <p:nvPicPr>
          <p:cNvPr id="40" name="Google Shape;1266;p2" descr="A picture containing screenshot, drawing&#10;&#10;Description automatically generated"/>
          <p:cNvPicPr preferRelativeResize="0"/>
          <p:nvPr/>
        </p:nvPicPr>
        <p:blipFill rotWithShape="1">
          <a:blip r:embed="rId2">
            <a:alphaModFix/>
          </a:blip>
          <a:srcRect l="65721" t="-2377" b="80110"/>
          <a:stretch/>
        </p:blipFill>
        <p:spPr>
          <a:xfrm>
            <a:off x="6572250" y="5317426"/>
            <a:ext cx="2161262" cy="608384"/>
          </a:xfrm>
          <a:custGeom>
            <a:avLst/>
            <a:gdLst/>
            <a:ahLst/>
            <a:cxnLst/>
            <a:rect l="l" t="t" r="r" b="b"/>
            <a:pathLst>
              <a:path w="3362432" h="1052561" extrusionOk="0">
                <a:moveTo>
                  <a:pt x="91445" y="848295"/>
                </a:moveTo>
                <a:cubicBezTo>
                  <a:pt x="91539" y="848235"/>
                  <a:pt x="90722" y="849640"/>
                  <a:pt x="88254" y="853547"/>
                </a:cubicBezTo>
                <a:lnTo>
                  <a:pt x="88241" y="853567"/>
                </a:lnTo>
                <a:lnTo>
                  <a:pt x="89174" y="851833"/>
                </a:lnTo>
                <a:cubicBezTo>
                  <a:pt x="90347" y="849879"/>
                  <a:pt x="91351" y="848354"/>
                  <a:pt x="91445" y="848295"/>
                </a:cubicBezTo>
                <a:close/>
                <a:moveTo>
                  <a:pt x="67497" y="0"/>
                </a:moveTo>
                <a:lnTo>
                  <a:pt x="3227287" y="0"/>
                </a:lnTo>
                <a:lnTo>
                  <a:pt x="3229053" y="888"/>
                </a:lnTo>
                <a:cubicBezTo>
                  <a:pt x="3247014" y="9868"/>
                  <a:pt x="3267153" y="13588"/>
                  <a:pt x="3286203" y="19938"/>
                </a:cubicBezTo>
                <a:cubicBezTo>
                  <a:pt x="3297063" y="23558"/>
                  <a:pt x="3305253" y="32638"/>
                  <a:pt x="3314778" y="38988"/>
                </a:cubicBezTo>
                <a:lnTo>
                  <a:pt x="3362432" y="70758"/>
                </a:lnTo>
                <a:lnTo>
                  <a:pt x="3362432" y="839059"/>
                </a:lnTo>
                <a:lnTo>
                  <a:pt x="3343353" y="858138"/>
                </a:lnTo>
                <a:cubicBezTo>
                  <a:pt x="3335903" y="866830"/>
                  <a:pt x="3331632" y="877919"/>
                  <a:pt x="3324303" y="886713"/>
                </a:cubicBezTo>
                <a:cubicBezTo>
                  <a:pt x="3263187" y="960052"/>
                  <a:pt x="3323976" y="872917"/>
                  <a:pt x="3276678" y="943863"/>
                </a:cubicBezTo>
                <a:lnTo>
                  <a:pt x="3248103" y="953388"/>
                </a:lnTo>
                <a:cubicBezTo>
                  <a:pt x="3229053" y="959738"/>
                  <a:pt x="3210187" y="966668"/>
                  <a:pt x="3190953" y="972438"/>
                </a:cubicBezTo>
                <a:cubicBezTo>
                  <a:pt x="3161544" y="981261"/>
                  <a:pt x="3122058" y="986371"/>
                  <a:pt x="3095703" y="1001013"/>
                </a:cubicBezTo>
                <a:cubicBezTo>
                  <a:pt x="3083928" y="1007555"/>
                  <a:pt x="3076653" y="1020063"/>
                  <a:pt x="3067128" y="1029588"/>
                </a:cubicBezTo>
                <a:cubicBezTo>
                  <a:pt x="3057603" y="1032763"/>
                  <a:pt x="3047781" y="1035158"/>
                  <a:pt x="3038553" y="1039113"/>
                </a:cubicBezTo>
                <a:lnTo>
                  <a:pt x="3011162" y="1052561"/>
                </a:lnTo>
                <a:lnTo>
                  <a:pt x="334018" y="1052561"/>
                </a:lnTo>
                <a:lnTo>
                  <a:pt x="314403" y="1048638"/>
                </a:lnTo>
                <a:cubicBezTo>
                  <a:pt x="227958" y="1029428"/>
                  <a:pt x="285348" y="1029588"/>
                  <a:pt x="123903" y="1029588"/>
                </a:cubicBezTo>
                <a:cubicBezTo>
                  <a:pt x="113863" y="1029588"/>
                  <a:pt x="104853" y="1035938"/>
                  <a:pt x="95328" y="1039113"/>
                </a:cubicBezTo>
                <a:cubicBezTo>
                  <a:pt x="82649" y="1034887"/>
                  <a:pt x="44600" y="1024988"/>
                  <a:pt x="38178" y="1010538"/>
                </a:cubicBezTo>
                <a:cubicBezTo>
                  <a:pt x="29060" y="990022"/>
                  <a:pt x="31828" y="966088"/>
                  <a:pt x="28653" y="943863"/>
                </a:cubicBezTo>
                <a:lnTo>
                  <a:pt x="47703" y="915288"/>
                </a:lnTo>
                <a:cubicBezTo>
                  <a:pt x="59740" y="897233"/>
                  <a:pt x="68644" y="883751"/>
                  <a:pt x="75155" y="873806"/>
                </a:cubicBezTo>
                <a:lnTo>
                  <a:pt x="88241" y="853567"/>
                </a:lnTo>
                <a:lnTo>
                  <a:pt x="85886" y="857945"/>
                </a:lnTo>
                <a:cubicBezTo>
                  <a:pt x="83572" y="863273"/>
                  <a:pt x="86401" y="863137"/>
                  <a:pt x="114378" y="829563"/>
                </a:cubicBezTo>
                <a:cubicBezTo>
                  <a:pt x="121707" y="820769"/>
                  <a:pt x="126099" y="809782"/>
                  <a:pt x="133428" y="800988"/>
                </a:cubicBezTo>
                <a:cubicBezTo>
                  <a:pt x="142052" y="790640"/>
                  <a:pt x="154531" y="783621"/>
                  <a:pt x="162003" y="772413"/>
                </a:cubicBezTo>
                <a:cubicBezTo>
                  <a:pt x="167572" y="764059"/>
                  <a:pt x="168770" y="753492"/>
                  <a:pt x="171528" y="743838"/>
                </a:cubicBezTo>
                <a:cubicBezTo>
                  <a:pt x="175597" y="729596"/>
                  <a:pt x="182965" y="692388"/>
                  <a:pt x="190578" y="677163"/>
                </a:cubicBezTo>
                <a:cubicBezTo>
                  <a:pt x="223280" y="611759"/>
                  <a:pt x="200776" y="692847"/>
                  <a:pt x="219153" y="600963"/>
                </a:cubicBezTo>
                <a:cubicBezTo>
                  <a:pt x="215978" y="591438"/>
                  <a:pt x="211597" y="582233"/>
                  <a:pt x="209628" y="572388"/>
                </a:cubicBezTo>
                <a:cubicBezTo>
                  <a:pt x="205225" y="550373"/>
                  <a:pt x="203517" y="527903"/>
                  <a:pt x="200103" y="505713"/>
                </a:cubicBezTo>
                <a:cubicBezTo>
                  <a:pt x="197166" y="486625"/>
                  <a:pt x="193753" y="467613"/>
                  <a:pt x="190578" y="448563"/>
                </a:cubicBezTo>
                <a:cubicBezTo>
                  <a:pt x="188927" y="438659"/>
                  <a:pt x="184228" y="429513"/>
                  <a:pt x="181053" y="419988"/>
                </a:cubicBezTo>
                <a:lnTo>
                  <a:pt x="171528" y="391413"/>
                </a:lnTo>
                <a:lnTo>
                  <a:pt x="142953" y="305688"/>
                </a:lnTo>
                <a:cubicBezTo>
                  <a:pt x="129439" y="275282"/>
                  <a:pt x="116691" y="274173"/>
                  <a:pt x="95328" y="248538"/>
                </a:cubicBezTo>
                <a:cubicBezTo>
                  <a:pt x="87999" y="239744"/>
                  <a:pt x="84373" y="228058"/>
                  <a:pt x="76278" y="219963"/>
                </a:cubicBezTo>
                <a:cubicBezTo>
                  <a:pt x="68183" y="211868"/>
                  <a:pt x="56318" y="208451"/>
                  <a:pt x="47703" y="200913"/>
                </a:cubicBezTo>
                <a:cubicBezTo>
                  <a:pt x="30807" y="186129"/>
                  <a:pt x="1665" y="180275"/>
                  <a:pt x="78" y="153288"/>
                </a:cubicBezTo>
                <a:cubicBezTo>
                  <a:pt x="-1509" y="126301"/>
                  <a:pt x="21625" y="72094"/>
                  <a:pt x="38178" y="38988"/>
                </a:cubicBezTo>
                <a:cubicBezTo>
                  <a:pt x="44809" y="25727"/>
                  <a:pt x="51449" y="16706"/>
                  <a:pt x="59064" y="8367"/>
                </a:cubicBezTo>
                <a:close/>
              </a:path>
            </a:pathLst>
          </a:custGeom>
          <a:noFill/>
          <a:ln>
            <a:noFill/>
          </a:ln>
        </p:spPr>
      </p:pic>
      <p:sp>
        <p:nvSpPr>
          <p:cNvPr id="41" name="TextBox 40"/>
          <p:cNvSpPr txBox="1"/>
          <p:nvPr/>
        </p:nvSpPr>
        <p:spPr>
          <a:xfrm>
            <a:off x="6854484" y="5548015"/>
            <a:ext cx="1828800" cy="276999"/>
          </a:xfrm>
          <a:prstGeom prst="rect">
            <a:avLst/>
          </a:prstGeom>
          <a:noFill/>
        </p:spPr>
        <p:txBody>
          <a:bodyPr wrap="square" rtlCol="0">
            <a:spAutoFit/>
          </a:bodyPr>
          <a:lstStyle/>
          <a:p>
            <a:r>
              <a:rPr lang="mk-MK" sz="1200" dirty="0" smtClean="0"/>
              <a:t>Ртг , КТ, </a:t>
            </a:r>
            <a:r>
              <a:rPr lang="mk-MK" sz="1200" dirty="0"/>
              <a:t>ПЕТ скен</a:t>
            </a:r>
            <a:endParaRPr lang="en-US" sz="1200" dirty="0"/>
          </a:p>
        </p:txBody>
      </p:sp>
      <p:sp>
        <p:nvSpPr>
          <p:cNvPr id="45" name="Right Arrow 44"/>
          <p:cNvSpPr/>
          <p:nvPr/>
        </p:nvSpPr>
        <p:spPr>
          <a:xfrm rot="12689695">
            <a:off x="9077571" y="4665434"/>
            <a:ext cx="667708" cy="100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7446499" y="4624128"/>
            <a:ext cx="111468" cy="73749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rot="9370880">
            <a:off x="3744839" y="4529042"/>
            <a:ext cx="2406436" cy="484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oogle Shape;1266;p2" descr="A picture containing screenshot, drawing&#10;&#10;Description automatically generated"/>
          <p:cNvPicPr preferRelativeResize="0"/>
          <p:nvPr/>
        </p:nvPicPr>
        <p:blipFill rotWithShape="1">
          <a:blip r:embed="rId2">
            <a:alphaModFix/>
          </a:blip>
          <a:srcRect l="65721" t="-2377" b="80110"/>
          <a:stretch/>
        </p:blipFill>
        <p:spPr>
          <a:xfrm>
            <a:off x="9664674" y="2341867"/>
            <a:ext cx="2469897" cy="945974"/>
          </a:xfrm>
          <a:custGeom>
            <a:avLst/>
            <a:gdLst/>
            <a:ahLst/>
            <a:cxnLst/>
            <a:rect l="l" t="t" r="r" b="b"/>
            <a:pathLst>
              <a:path w="3362432" h="1052561" extrusionOk="0">
                <a:moveTo>
                  <a:pt x="91445" y="848295"/>
                </a:moveTo>
                <a:cubicBezTo>
                  <a:pt x="91539" y="848235"/>
                  <a:pt x="90722" y="849640"/>
                  <a:pt x="88254" y="853547"/>
                </a:cubicBezTo>
                <a:lnTo>
                  <a:pt x="88241" y="853567"/>
                </a:lnTo>
                <a:lnTo>
                  <a:pt x="89174" y="851833"/>
                </a:lnTo>
                <a:cubicBezTo>
                  <a:pt x="90347" y="849879"/>
                  <a:pt x="91351" y="848354"/>
                  <a:pt x="91445" y="848295"/>
                </a:cubicBezTo>
                <a:close/>
                <a:moveTo>
                  <a:pt x="67497" y="0"/>
                </a:moveTo>
                <a:lnTo>
                  <a:pt x="3227287" y="0"/>
                </a:lnTo>
                <a:lnTo>
                  <a:pt x="3229053" y="888"/>
                </a:lnTo>
                <a:cubicBezTo>
                  <a:pt x="3247014" y="9868"/>
                  <a:pt x="3267153" y="13588"/>
                  <a:pt x="3286203" y="19938"/>
                </a:cubicBezTo>
                <a:cubicBezTo>
                  <a:pt x="3297063" y="23558"/>
                  <a:pt x="3305253" y="32638"/>
                  <a:pt x="3314778" y="38988"/>
                </a:cubicBezTo>
                <a:lnTo>
                  <a:pt x="3362432" y="70758"/>
                </a:lnTo>
                <a:lnTo>
                  <a:pt x="3362432" y="839059"/>
                </a:lnTo>
                <a:lnTo>
                  <a:pt x="3343353" y="858138"/>
                </a:lnTo>
                <a:cubicBezTo>
                  <a:pt x="3335903" y="866830"/>
                  <a:pt x="3331632" y="877919"/>
                  <a:pt x="3324303" y="886713"/>
                </a:cubicBezTo>
                <a:cubicBezTo>
                  <a:pt x="3263187" y="960052"/>
                  <a:pt x="3323976" y="872917"/>
                  <a:pt x="3276678" y="943863"/>
                </a:cubicBezTo>
                <a:lnTo>
                  <a:pt x="3248103" y="953388"/>
                </a:lnTo>
                <a:cubicBezTo>
                  <a:pt x="3229053" y="959738"/>
                  <a:pt x="3210187" y="966668"/>
                  <a:pt x="3190953" y="972438"/>
                </a:cubicBezTo>
                <a:cubicBezTo>
                  <a:pt x="3161544" y="981261"/>
                  <a:pt x="3122058" y="986371"/>
                  <a:pt x="3095703" y="1001013"/>
                </a:cubicBezTo>
                <a:cubicBezTo>
                  <a:pt x="3083928" y="1007555"/>
                  <a:pt x="3076653" y="1020063"/>
                  <a:pt x="3067128" y="1029588"/>
                </a:cubicBezTo>
                <a:cubicBezTo>
                  <a:pt x="3057603" y="1032763"/>
                  <a:pt x="3047781" y="1035158"/>
                  <a:pt x="3038553" y="1039113"/>
                </a:cubicBezTo>
                <a:lnTo>
                  <a:pt x="3011162" y="1052561"/>
                </a:lnTo>
                <a:lnTo>
                  <a:pt x="334018" y="1052561"/>
                </a:lnTo>
                <a:lnTo>
                  <a:pt x="314403" y="1048638"/>
                </a:lnTo>
                <a:cubicBezTo>
                  <a:pt x="227958" y="1029428"/>
                  <a:pt x="285348" y="1029588"/>
                  <a:pt x="123903" y="1029588"/>
                </a:cubicBezTo>
                <a:cubicBezTo>
                  <a:pt x="113863" y="1029588"/>
                  <a:pt x="104853" y="1035938"/>
                  <a:pt x="95328" y="1039113"/>
                </a:cubicBezTo>
                <a:cubicBezTo>
                  <a:pt x="82649" y="1034887"/>
                  <a:pt x="44600" y="1024988"/>
                  <a:pt x="38178" y="1010538"/>
                </a:cubicBezTo>
                <a:cubicBezTo>
                  <a:pt x="29060" y="990022"/>
                  <a:pt x="31828" y="966088"/>
                  <a:pt x="28653" y="943863"/>
                </a:cubicBezTo>
                <a:lnTo>
                  <a:pt x="47703" y="915288"/>
                </a:lnTo>
                <a:cubicBezTo>
                  <a:pt x="59740" y="897233"/>
                  <a:pt x="68644" y="883751"/>
                  <a:pt x="75155" y="873806"/>
                </a:cubicBezTo>
                <a:lnTo>
                  <a:pt x="88241" y="853567"/>
                </a:lnTo>
                <a:lnTo>
                  <a:pt x="85886" y="857945"/>
                </a:lnTo>
                <a:cubicBezTo>
                  <a:pt x="83572" y="863273"/>
                  <a:pt x="86401" y="863137"/>
                  <a:pt x="114378" y="829563"/>
                </a:cubicBezTo>
                <a:cubicBezTo>
                  <a:pt x="121707" y="820769"/>
                  <a:pt x="126099" y="809782"/>
                  <a:pt x="133428" y="800988"/>
                </a:cubicBezTo>
                <a:cubicBezTo>
                  <a:pt x="142052" y="790640"/>
                  <a:pt x="154531" y="783621"/>
                  <a:pt x="162003" y="772413"/>
                </a:cubicBezTo>
                <a:cubicBezTo>
                  <a:pt x="167572" y="764059"/>
                  <a:pt x="168770" y="753492"/>
                  <a:pt x="171528" y="743838"/>
                </a:cubicBezTo>
                <a:cubicBezTo>
                  <a:pt x="175597" y="729596"/>
                  <a:pt x="182965" y="692388"/>
                  <a:pt x="190578" y="677163"/>
                </a:cubicBezTo>
                <a:cubicBezTo>
                  <a:pt x="223280" y="611759"/>
                  <a:pt x="200776" y="692847"/>
                  <a:pt x="219153" y="600963"/>
                </a:cubicBezTo>
                <a:cubicBezTo>
                  <a:pt x="215978" y="591438"/>
                  <a:pt x="211597" y="582233"/>
                  <a:pt x="209628" y="572388"/>
                </a:cubicBezTo>
                <a:cubicBezTo>
                  <a:pt x="205225" y="550373"/>
                  <a:pt x="203517" y="527903"/>
                  <a:pt x="200103" y="505713"/>
                </a:cubicBezTo>
                <a:cubicBezTo>
                  <a:pt x="197166" y="486625"/>
                  <a:pt x="193753" y="467613"/>
                  <a:pt x="190578" y="448563"/>
                </a:cubicBezTo>
                <a:cubicBezTo>
                  <a:pt x="188927" y="438659"/>
                  <a:pt x="184228" y="429513"/>
                  <a:pt x="181053" y="419988"/>
                </a:cubicBezTo>
                <a:lnTo>
                  <a:pt x="171528" y="391413"/>
                </a:lnTo>
                <a:lnTo>
                  <a:pt x="142953" y="305688"/>
                </a:lnTo>
                <a:cubicBezTo>
                  <a:pt x="129439" y="275282"/>
                  <a:pt x="116691" y="274173"/>
                  <a:pt x="95328" y="248538"/>
                </a:cubicBezTo>
                <a:cubicBezTo>
                  <a:pt x="87999" y="239744"/>
                  <a:pt x="84373" y="228058"/>
                  <a:pt x="76278" y="219963"/>
                </a:cubicBezTo>
                <a:cubicBezTo>
                  <a:pt x="68183" y="211868"/>
                  <a:pt x="56318" y="208451"/>
                  <a:pt x="47703" y="200913"/>
                </a:cubicBezTo>
                <a:cubicBezTo>
                  <a:pt x="30807" y="186129"/>
                  <a:pt x="1665" y="180275"/>
                  <a:pt x="78" y="153288"/>
                </a:cubicBezTo>
                <a:cubicBezTo>
                  <a:pt x="-1509" y="126301"/>
                  <a:pt x="21625" y="72094"/>
                  <a:pt x="38178" y="38988"/>
                </a:cubicBezTo>
                <a:cubicBezTo>
                  <a:pt x="44809" y="25727"/>
                  <a:pt x="51449" y="16706"/>
                  <a:pt x="59064" y="8367"/>
                </a:cubicBezTo>
                <a:close/>
              </a:path>
            </a:pathLst>
          </a:custGeom>
          <a:noFill/>
          <a:ln>
            <a:noFill/>
          </a:ln>
        </p:spPr>
      </p:pic>
      <p:sp>
        <p:nvSpPr>
          <p:cNvPr id="53" name="TextBox 52"/>
          <p:cNvSpPr txBox="1"/>
          <p:nvPr/>
        </p:nvSpPr>
        <p:spPr>
          <a:xfrm>
            <a:off x="9763969" y="2361290"/>
            <a:ext cx="2008553" cy="646331"/>
          </a:xfrm>
          <a:prstGeom prst="rect">
            <a:avLst/>
          </a:prstGeom>
          <a:noFill/>
        </p:spPr>
        <p:txBody>
          <a:bodyPr wrap="square" rtlCol="0">
            <a:spAutoFit/>
          </a:bodyPr>
          <a:lstStyle/>
          <a:p>
            <a:r>
              <a:rPr lang="mk-MK" sz="1200" dirty="0" smtClean="0"/>
              <a:t>ЈЗУ УК за Хематологија</a:t>
            </a:r>
          </a:p>
          <a:p>
            <a:r>
              <a:rPr lang="mk-MK" sz="1200" dirty="0" smtClean="0"/>
              <a:t>Одредување и започнување со терапија </a:t>
            </a:r>
            <a:endParaRPr lang="en-US" sz="1200" dirty="0"/>
          </a:p>
        </p:txBody>
      </p:sp>
      <p:sp>
        <p:nvSpPr>
          <p:cNvPr id="54" name="Rectangle 53"/>
          <p:cNvSpPr/>
          <p:nvPr/>
        </p:nvSpPr>
        <p:spPr>
          <a:xfrm>
            <a:off x="3158506" y="989721"/>
            <a:ext cx="2779258" cy="19406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171445" y="2942169"/>
            <a:ext cx="2877686" cy="12011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p:cNvSpPr/>
          <p:nvPr/>
        </p:nvSpPr>
        <p:spPr>
          <a:xfrm rot="2475599" flipV="1">
            <a:off x="8497353" y="3322279"/>
            <a:ext cx="2285294" cy="85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p:cNvSpPr/>
          <p:nvPr/>
        </p:nvSpPr>
        <p:spPr>
          <a:xfrm rot="17811612">
            <a:off x="5867019" y="2851512"/>
            <a:ext cx="119705" cy="552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182040" y="1901455"/>
            <a:ext cx="5888040" cy="43662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p:cNvSpPr/>
          <p:nvPr/>
        </p:nvSpPr>
        <p:spPr>
          <a:xfrm rot="1197159" flipV="1">
            <a:off x="3015091" y="4868555"/>
            <a:ext cx="3099184" cy="93976"/>
          </a:xfrm>
          <a:prstGeom prst="rightArrow">
            <a:avLst/>
          </a:prstGeom>
          <a:solidFill>
            <a:srgbClr val="34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90554" y="6489401"/>
            <a:ext cx="11611484" cy="307777"/>
          </a:xfrm>
          <a:prstGeom prst="rect">
            <a:avLst/>
          </a:prstGeom>
          <a:noFill/>
        </p:spPr>
        <p:txBody>
          <a:bodyPr wrap="square" rtlCol="0">
            <a:spAutoFit/>
          </a:bodyPr>
          <a:lstStyle/>
          <a:p>
            <a:r>
              <a:rPr lang="mk-MK" dirty="0" smtClean="0"/>
              <a:t>Патот на пациентот со лимфом од појава на први симптоми до поставување на дијагноза и започнување со третман</a:t>
            </a:r>
            <a:endParaRPr lang="en-US" dirty="0"/>
          </a:p>
        </p:txBody>
      </p:sp>
      <p:pic>
        <p:nvPicPr>
          <p:cNvPr id="63" name="Google Shape;285;p4"/>
          <p:cNvPicPr preferRelativeResize="0"/>
          <p:nvPr/>
        </p:nvPicPr>
        <p:blipFill rotWithShape="1">
          <a:blip r:embed="rId3">
            <a:alphaModFix/>
          </a:blip>
          <a:srcRect/>
          <a:stretch/>
        </p:blipFill>
        <p:spPr>
          <a:xfrm>
            <a:off x="11030294" y="94115"/>
            <a:ext cx="901914" cy="869060"/>
          </a:xfrm>
          <a:prstGeom prst="rect">
            <a:avLst/>
          </a:prstGeom>
          <a:noFill/>
          <a:ln>
            <a:noFill/>
          </a:ln>
        </p:spPr>
      </p:pic>
      <p:pic>
        <p:nvPicPr>
          <p:cNvPr id="57" name="Google Shape;1266;p2" descr="A picture containing screenshot, drawing&#10;&#10;Description automatically generated"/>
          <p:cNvPicPr preferRelativeResize="0"/>
          <p:nvPr/>
        </p:nvPicPr>
        <p:blipFill rotWithShape="1">
          <a:blip r:embed="rId2">
            <a:alphaModFix/>
          </a:blip>
          <a:srcRect l="65721" t="-2377" b="80110"/>
          <a:stretch/>
        </p:blipFill>
        <p:spPr>
          <a:xfrm>
            <a:off x="112736" y="4761373"/>
            <a:ext cx="3499720" cy="1792191"/>
          </a:xfrm>
          <a:custGeom>
            <a:avLst/>
            <a:gdLst/>
            <a:ahLst/>
            <a:cxnLst/>
            <a:rect l="l" t="t" r="r" b="b"/>
            <a:pathLst>
              <a:path w="3362432" h="1052561" extrusionOk="0">
                <a:moveTo>
                  <a:pt x="91445" y="848295"/>
                </a:moveTo>
                <a:cubicBezTo>
                  <a:pt x="91539" y="848235"/>
                  <a:pt x="90722" y="849640"/>
                  <a:pt x="88254" y="853547"/>
                </a:cubicBezTo>
                <a:lnTo>
                  <a:pt x="88241" y="853567"/>
                </a:lnTo>
                <a:lnTo>
                  <a:pt x="89174" y="851833"/>
                </a:lnTo>
                <a:cubicBezTo>
                  <a:pt x="90347" y="849879"/>
                  <a:pt x="91351" y="848354"/>
                  <a:pt x="91445" y="848295"/>
                </a:cubicBezTo>
                <a:close/>
                <a:moveTo>
                  <a:pt x="67497" y="0"/>
                </a:moveTo>
                <a:lnTo>
                  <a:pt x="3227287" y="0"/>
                </a:lnTo>
                <a:lnTo>
                  <a:pt x="3229053" y="888"/>
                </a:lnTo>
                <a:cubicBezTo>
                  <a:pt x="3247014" y="9868"/>
                  <a:pt x="3267153" y="13588"/>
                  <a:pt x="3286203" y="19938"/>
                </a:cubicBezTo>
                <a:cubicBezTo>
                  <a:pt x="3297063" y="23558"/>
                  <a:pt x="3305253" y="32638"/>
                  <a:pt x="3314778" y="38988"/>
                </a:cubicBezTo>
                <a:lnTo>
                  <a:pt x="3362432" y="70758"/>
                </a:lnTo>
                <a:lnTo>
                  <a:pt x="3362432" y="839059"/>
                </a:lnTo>
                <a:lnTo>
                  <a:pt x="3343353" y="858138"/>
                </a:lnTo>
                <a:cubicBezTo>
                  <a:pt x="3335903" y="866830"/>
                  <a:pt x="3331632" y="877919"/>
                  <a:pt x="3324303" y="886713"/>
                </a:cubicBezTo>
                <a:cubicBezTo>
                  <a:pt x="3263187" y="960052"/>
                  <a:pt x="3323976" y="872917"/>
                  <a:pt x="3276678" y="943863"/>
                </a:cubicBezTo>
                <a:lnTo>
                  <a:pt x="3248103" y="953388"/>
                </a:lnTo>
                <a:cubicBezTo>
                  <a:pt x="3229053" y="959738"/>
                  <a:pt x="3210187" y="966668"/>
                  <a:pt x="3190953" y="972438"/>
                </a:cubicBezTo>
                <a:cubicBezTo>
                  <a:pt x="3161544" y="981261"/>
                  <a:pt x="3122058" y="986371"/>
                  <a:pt x="3095703" y="1001013"/>
                </a:cubicBezTo>
                <a:cubicBezTo>
                  <a:pt x="3083928" y="1007555"/>
                  <a:pt x="3076653" y="1020063"/>
                  <a:pt x="3067128" y="1029588"/>
                </a:cubicBezTo>
                <a:cubicBezTo>
                  <a:pt x="3057603" y="1032763"/>
                  <a:pt x="3047781" y="1035158"/>
                  <a:pt x="3038553" y="1039113"/>
                </a:cubicBezTo>
                <a:lnTo>
                  <a:pt x="3011162" y="1052561"/>
                </a:lnTo>
                <a:lnTo>
                  <a:pt x="334018" y="1052561"/>
                </a:lnTo>
                <a:lnTo>
                  <a:pt x="314403" y="1048638"/>
                </a:lnTo>
                <a:cubicBezTo>
                  <a:pt x="227958" y="1029428"/>
                  <a:pt x="285348" y="1029588"/>
                  <a:pt x="123903" y="1029588"/>
                </a:cubicBezTo>
                <a:cubicBezTo>
                  <a:pt x="113863" y="1029588"/>
                  <a:pt x="104853" y="1035938"/>
                  <a:pt x="95328" y="1039113"/>
                </a:cubicBezTo>
                <a:cubicBezTo>
                  <a:pt x="82649" y="1034887"/>
                  <a:pt x="44600" y="1024988"/>
                  <a:pt x="38178" y="1010538"/>
                </a:cubicBezTo>
                <a:cubicBezTo>
                  <a:pt x="29060" y="990022"/>
                  <a:pt x="31828" y="966088"/>
                  <a:pt x="28653" y="943863"/>
                </a:cubicBezTo>
                <a:lnTo>
                  <a:pt x="47703" y="915288"/>
                </a:lnTo>
                <a:cubicBezTo>
                  <a:pt x="59740" y="897233"/>
                  <a:pt x="68644" y="883751"/>
                  <a:pt x="75155" y="873806"/>
                </a:cubicBezTo>
                <a:lnTo>
                  <a:pt x="88241" y="853567"/>
                </a:lnTo>
                <a:lnTo>
                  <a:pt x="85886" y="857945"/>
                </a:lnTo>
                <a:cubicBezTo>
                  <a:pt x="83572" y="863273"/>
                  <a:pt x="86401" y="863137"/>
                  <a:pt x="114378" y="829563"/>
                </a:cubicBezTo>
                <a:cubicBezTo>
                  <a:pt x="121707" y="820769"/>
                  <a:pt x="126099" y="809782"/>
                  <a:pt x="133428" y="800988"/>
                </a:cubicBezTo>
                <a:cubicBezTo>
                  <a:pt x="142052" y="790640"/>
                  <a:pt x="154531" y="783621"/>
                  <a:pt x="162003" y="772413"/>
                </a:cubicBezTo>
                <a:cubicBezTo>
                  <a:pt x="167572" y="764059"/>
                  <a:pt x="168770" y="753492"/>
                  <a:pt x="171528" y="743838"/>
                </a:cubicBezTo>
                <a:cubicBezTo>
                  <a:pt x="175597" y="729596"/>
                  <a:pt x="182965" y="692388"/>
                  <a:pt x="190578" y="677163"/>
                </a:cubicBezTo>
                <a:cubicBezTo>
                  <a:pt x="223280" y="611759"/>
                  <a:pt x="200776" y="692847"/>
                  <a:pt x="219153" y="600963"/>
                </a:cubicBezTo>
                <a:cubicBezTo>
                  <a:pt x="215978" y="591438"/>
                  <a:pt x="211597" y="582233"/>
                  <a:pt x="209628" y="572388"/>
                </a:cubicBezTo>
                <a:cubicBezTo>
                  <a:pt x="205225" y="550373"/>
                  <a:pt x="203517" y="527903"/>
                  <a:pt x="200103" y="505713"/>
                </a:cubicBezTo>
                <a:cubicBezTo>
                  <a:pt x="197166" y="486625"/>
                  <a:pt x="193753" y="467613"/>
                  <a:pt x="190578" y="448563"/>
                </a:cubicBezTo>
                <a:cubicBezTo>
                  <a:pt x="188927" y="438659"/>
                  <a:pt x="184228" y="429513"/>
                  <a:pt x="181053" y="419988"/>
                </a:cubicBezTo>
                <a:lnTo>
                  <a:pt x="171528" y="391413"/>
                </a:lnTo>
                <a:lnTo>
                  <a:pt x="142953" y="305688"/>
                </a:lnTo>
                <a:cubicBezTo>
                  <a:pt x="129439" y="275282"/>
                  <a:pt x="116691" y="274173"/>
                  <a:pt x="95328" y="248538"/>
                </a:cubicBezTo>
                <a:cubicBezTo>
                  <a:pt x="87999" y="239744"/>
                  <a:pt x="84373" y="228058"/>
                  <a:pt x="76278" y="219963"/>
                </a:cubicBezTo>
                <a:cubicBezTo>
                  <a:pt x="68183" y="211868"/>
                  <a:pt x="56318" y="208451"/>
                  <a:pt x="47703" y="200913"/>
                </a:cubicBezTo>
                <a:cubicBezTo>
                  <a:pt x="30807" y="186129"/>
                  <a:pt x="1665" y="180275"/>
                  <a:pt x="78" y="153288"/>
                </a:cubicBezTo>
                <a:cubicBezTo>
                  <a:pt x="-1509" y="126301"/>
                  <a:pt x="21625" y="72094"/>
                  <a:pt x="38178" y="38988"/>
                </a:cubicBezTo>
                <a:cubicBezTo>
                  <a:pt x="44809" y="25727"/>
                  <a:pt x="51449" y="16706"/>
                  <a:pt x="59064" y="8367"/>
                </a:cubicBezTo>
                <a:close/>
              </a:path>
            </a:pathLst>
          </a:custGeom>
          <a:noFill/>
          <a:ln>
            <a:noFill/>
          </a:ln>
        </p:spPr>
      </p:pic>
      <p:sp>
        <p:nvSpPr>
          <p:cNvPr id="64" name="Right Arrow 63"/>
          <p:cNvSpPr/>
          <p:nvPr/>
        </p:nvSpPr>
        <p:spPr>
          <a:xfrm rot="7569949">
            <a:off x="2754510" y="3923708"/>
            <a:ext cx="2406436" cy="484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oogle Shape;1266;p2" descr="A picture containing screenshot, drawing&#10;&#10;Description automatically generated"/>
          <p:cNvPicPr preferRelativeResize="0"/>
          <p:nvPr/>
        </p:nvPicPr>
        <p:blipFill rotWithShape="1">
          <a:blip r:embed="rId2">
            <a:alphaModFix/>
          </a:blip>
          <a:srcRect l="65721" t="-2377" b="80110"/>
          <a:stretch/>
        </p:blipFill>
        <p:spPr>
          <a:xfrm>
            <a:off x="6337340" y="1946962"/>
            <a:ext cx="2469897" cy="945974"/>
          </a:xfrm>
          <a:custGeom>
            <a:avLst/>
            <a:gdLst/>
            <a:ahLst/>
            <a:cxnLst/>
            <a:rect l="l" t="t" r="r" b="b"/>
            <a:pathLst>
              <a:path w="3362432" h="1052561" extrusionOk="0">
                <a:moveTo>
                  <a:pt x="91445" y="848295"/>
                </a:moveTo>
                <a:cubicBezTo>
                  <a:pt x="91539" y="848235"/>
                  <a:pt x="90722" y="849640"/>
                  <a:pt x="88254" y="853547"/>
                </a:cubicBezTo>
                <a:lnTo>
                  <a:pt x="88241" y="853567"/>
                </a:lnTo>
                <a:lnTo>
                  <a:pt x="89174" y="851833"/>
                </a:lnTo>
                <a:cubicBezTo>
                  <a:pt x="90347" y="849879"/>
                  <a:pt x="91351" y="848354"/>
                  <a:pt x="91445" y="848295"/>
                </a:cubicBezTo>
                <a:close/>
                <a:moveTo>
                  <a:pt x="67497" y="0"/>
                </a:moveTo>
                <a:lnTo>
                  <a:pt x="3227287" y="0"/>
                </a:lnTo>
                <a:lnTo>
                  <a:pt x="3229053" y="888"/>
                </a:lnTo>
                <a:cubicBezTo>
                  <a:pt x="3247014" y="9868"/>
                  <a:pt x="3267153" y="13588"/>
                  <a:pt x="3286203" y="19938"/>
                </a:cubicBezTo>
                <a:cubicBezTo>
                  <a:pt x="3297063" y="23558"/>
                  <a:pt x="3305253" y="32638"/>
                  <a:pt x="3314778" y="38988"/>
                </a:cubicBezTo>
                <a:lnTo>
                  <a:pt x="3362432" y="70758"/>
                </a:lnTo>
                <a:lnTo>
                  <a:pt x="3362432" y="839059"/>
                </a:lnTo>
                <a:lnTo>
                  <a:pt x="3343353" y="858138"/>
                </a:lnTo>
                <a:cubicBezTo>
                  <a:pt x="3335903" y="866830"/>
                  <a:pt x="3331632" y="877919"/>
                  <a:pt x="3324303" y="886713"/>
                </a:cubicBezTo>
                <a:cubicBezTo>
                  <a:pt x="3263187" y="960052"/>
                  <a:pt x="3323976" y="872917"/>
                  <a:pt x="3276678" y="943863"/>
                </a:cubicBezTo>
                <a:lnTo>
                  <a:pt x="3248103" y="953388"/>
                </a:lnTo>
                <a:cubicBezTo>
                  <a:pt x="3229053" y="959738"/>
                  <a:pt x="3210187" y="966668"/>
                  <a:pt x="3190953" y="972438"/>
                </a:cubicBezTo>
                <a:cubicBezTo>
                  <a:pt x="3161544" y="981261"/>
                  <a:pt x="3122058" y="986371"/>
                  <a:pt x="3095703" y="1001013"/>
                </a:cubicBezTo>
                <a:cubicBezTo>
                  <a:pt x="3083928" y="1007555"/>
                  <a:pt x="3076653" y="1020063"/>
                  <a:pt x="3067128" y="1029588"/>
                </a:cubicBezTo>
                <a:cubicBezTo>
                  <a:pt x="3057603" y="1032763"/>
                  <a:pt x="3047781" y="1035158"/>
                  <a:pt x="3038553" y="1039113"/>
                </a:cubicBezTo>
                <a:lnTo>
                  <a:pt x="3011162" y="1052561"/>
                </a:lnTo>
                <a:lnTo>
                  <a:pt x="334018" y="1052561"/>
                </a:lnTo>
                <a:lnTo>
                  <a:pt x="314403" y="1048638"/>
                </a:lnTo>
                <a:cubicBezTo>
                  <a:pt x="227958" y="1029428"/>
                  <a:pt x="285348" y="1029588"/>
                  <a:pt x="123903" y="1029588"/>
                </a:cubicBezTo>
                <a:cubicBezTo>
                  <a:pt x="113863" y="1029588"/>
                  <a:pt x="104853" y="1035938"/>
                  <a:pt x="95328" y="1039113"/>
                </a:cubicBezTo>
                <a:cubicBezTo>
                  <a:pt x="82649" y="1034887"/>
                  <a:pt x="44600" y="1024988"/>
                  <a:pt x="38178" y="1010538"/>
                </a:cubicBezTo>
                <a:cubicBezTo>
                  <a:pt x="29060" y="990022"/>
                  <a:pt x="31828" y="966088"/>
                  <a:pt x="28653" y="943863"/>
                </a:cubicBezTo>
                <a:lnTo>
                  <a:pt x="47703" y="915288"/>
                </a:lnTo>
                <a:cubicBezTo>
                  <a:pt x="59740" y="897233"/>
                  <a:pt x="68644" y="883751"/>
                  <a:pt x="75155" y="873806"/>
                </a:cubicBezTo>
                <a:lnTo>
                  <a:pt x="88241" y="853567"/>
                </a:lnTo>
                <a:lnTo>
                  <a:pt x="85886" y="857945"/>
                </a:lnTo>
                <a:cubicBezTo>
                  <a:pt x="83572" y="863273"/>
                  <a:pt x="86401" y="863137"/>
                  <a:pt x="114378" y="829563"/>
                </a:cubicBezTo>
                <a:cubicBezTo>
                  <a:pt x="121707" y="820769"/>
                  <a:pt x="126099" y="809782"/>
                  <a:pt x="133428" y="800988"/>
                </a:cubicBezTo>
                <a:cubicBezTo>
                  <a:pt x="142052" y="790640"/>
                  <a:pt x="154531" y="783621"/>
                  <a:pt x="162003" y="772413"/>
                </a:cubicBezTo>
                <a:cubicBezTo>
                  <a:pt x="167572" y="764059"/>
                  <a:pt x="168770" y="753492"/>
                  <a:pt x="171528" y="743838"/>
                </a:cubicBezTo>
                <a:cubicBezTo>
                  <a:pt x="175597" y="729596"/>
                  <a:pt x="182965" y="692388"/>
                  <a:pt x="190578" y="677163"/>
                </a:cubicBezTo>
                <a:cubicBezTo>
                  <a:pt x="223280" y="611759"/>
                  <a:pt x="200776" y="692847"/>
                  <a:pt x="219153" y="600963"/>
                </a:cubicBezTo>
                <a:cubicBezTo>
                  <a:pt x="215978" y="591438"/>
                  <a:pt x="211597" y="582233"/>
                  <a:pt x="209628" y="572388"/>
                </a:cubicBezTo>
                <a:cubicBezTo>
                  <a:pt x="205225" y="550373"/>
                  <a:pt x="203517" y="527903"/>
                  <a:pt x="200103" y="505713"/>
                </a:cubicBezTo>
                <a:cubicBezTo>
                  <a:pt x="197166" y="486625"/>
                  <a:pt x="193753" y="467613"/>
                  <a:pt x="190578" y="448563"/>
                </a:cubicBezTo>
                <a:cubicBezTo>
                  <a:pt x="188927" y="438659"/>
                  <a:pt x="184228" y="429513"/>
                  <a:pt x="181053" y="419988"/>
                </a:cubicBezTo>
                <a:lnTo>
                  <a:pt x="171528" y="391413"/>
                </a:lnTo>
                <a:lnTo>
                  <a:pt x="142953" y="305688"/>
                </a:lnTo>
                <a:cubicBezTo>
                  <a:pt x="129439" y="275282"/>
                  <a:pt x="116691" y="274173"/>
                  <a:pt x="95328" y="248538"/>
                </a:cubicBezTo>
                <a:cubicBezTo>
                  <a:pt x="87999" y="239744"/>
                  <a:pt x="84373" y="228058"/>
                  <a:pt x="76278" y="219963"/>
                </a:cubicBezTo>
                <a:cubicBezTo>
                  <a:pt x="68183" y="211868"/>
                  <a:pt x="56318" y="208451"/>
                  <a:pt x="47703" y="200913"/>
                </a:cubicBezTo>
                <a:cubicBezTo>
                  <a:pt x="30807" y="186129"/>
                  <a:pt x="1665" y="180275"/>
                  <a:pt x="78" y="153288"/>
                </a:cubicBezTo>
                <a:cubicBezTo>
                  <a:pt x="-1509" y="126301"/>
                  <a:pt x="21625" y="72094"/>
                  <a:pt x="38178" y="38988"/>
                </a:cubicBezTo>
                <a:cubicBezTo>
                  <a:pt x="44809" y="25727"/>
                  <a:pt x="51449" y="16706"/>
                  <a:pt x="59064" y="8367"/>
                </a:cubicBezTo>
                <a:close/>
              </a:path>
            </a:pathLst>
          </a:custGeom>
          <a:noFill/>
          <a:ln>
            <a:noFill/>
          </a:ln>
        </p:spPr>
      </p:pic>
      <p:sp>
        <p:nvSpPr>
          <p:cNvPr id="8" name="Rectangle 7"/>
          <p:cNvSpPr/>
          <p:nvPr/>
        </p:nvSpPr>
        <p:spPr>
          <a:xfrm>
            <a:off x="6572250" y="2016499"/>
            <a:ext cx="1847850" cy="646331"/>
          </a:xfrm>
          <a:prstGeom prst="rect">
            <a:avLst/>
          </a:prstGeom>
        </p:spPr>
        <p:txBody>
          <a:bodyPr wrap="square">
            <a:spAutoFit/>
          </a:bodyPr>
          <a:lstStyle/>
          <a:p>
            <a:r>
              <a:rPr lang="mk-MK" sz="1200" dirty="0"/>
              <a:t>максилофацијален хирург, пластичен </a:t>
            </a:r>
            <a:r>
              <a:rPr lang="mk-MK" sz="1200" dirty="0" smtClean="0"/>
              <a:t>хирург</a:t>
            </a:r>
            <a:r>
              <a:rPr lang="en-US" sz="1200" dirty="0" smtClean="0"/>
              <a:t>, </a:t>
            </a:r>
            <a:r>
              <a:rPr lang="mk-MK" sz="1200" dirty="0" smtClean="0"/>
              <a:t>кор биопсија</a:t>
            </a:r>
            <a:endParaRPr lang="en-US" sz="1200" dirty="0"/>
          </a:p>
        </p:txBody>
      </p:sp>
      <p:sp>
        <p:nvSpPr>
          <p:cNvPr id="65" name="Down Arrow 64"/>
          <p:cNvSpPr/>
          <p:nvPr/>
        </p:nvSpPr>
        <p:spPr>
          <a:xfrm rot="10800000">
            <a:off x="7446498" y="2829242"/>
            <a:ext cx="101111" cy="64367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p:cNvSpPr/>
          <p:nvPr/>
        </p:nvSpPr>
        <p:spPr>
          <a:xfrm rot="19596353">
            <a:off x="8944684" y="3199788"/>
            <a:ext cx="868139" cy="11051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400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8755068" y="2071693"/>
            <a:ext cx="1709737" cy="3303587"/>
            <a:chOff x="7231063" y="2071688"/>
            <a:chExt cx="1709737" cy="3303587"/>
          </a:xfrm>
          <a:solidFill>
            <a:schemeClr val="accent3"/>
          </a:solidFill>
        </p:grpSpPr>
        <p:sp>
          <p:nvSpPr>
            <p:cNvPr id="27" name="Rectangle 4"/>
            <p:cNvSpPr>
              <a:spLocks noChangeArrowheads="1"/>
            </p:cNvSpPr>
            <p:nvPr/>
          </p:nvSpPr>
          <p:spPr bwMode="auto">
            <a:xfrm>
              <a:off x="7235825" y="2071688"/>
              <a:ext cx="1704975" cy="876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b="1" dirty="0">
                  <a:solidFill>
                    <a:schemeClr val="bg1"/>
                  </a:solidFill>
                </a:rPr>
                <a:t>Терапија</a:t>
              </a:r>
              <a:endParaRPr lang="en-GB" b="1" dirty="0">
                <a:solidFill>
                  <a:schemeClr val="bg1"/>
                </a:solidFill>
              </a:endParaRPr>
            </a:p>
          </p:txBody>
        </p:sp>
        <p:sp>
          <p:nvSpPr>
            <p:cNvPr id="33" name="Rectangle 10"/>
            <p:cNvSpPr>
              <a:spLocks noChangeArrowheads="1"/>
            </p:cNvSpPr>
            <p:nvPr/>
          </p:nvSpPr>
          <p:spPr bwMode="auto">
            <a:xfrm>
              <a:off x="7231063" y="3419476"/>
              <a:ext cx="1704975" cy="8731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b="1" dirty="0">
                  <a:solidFill>
                    <a:schemeClr val="bg1"/>
                  </a:solidFill>
                </a:rPr>
                <a:t>хематолог</a:t>
              </a:r>
              <a:endParaRPr lang="en-GB" b="1" dirty="0">
                <a:solidFill>
                  <a:schemeClr val="bg1"/>
                </a:solidFill>
              </a:endParaRPr>
            </a:p>
          </p:txBody>
        </p:sp>
        <p:sp>
          <p:nvSpPr>
            <p:cNvPr id="39" name="Rectangle 16"/>
            <p:cNvSpPr>
              <a:spLocks noChangeArrowheads="1"/>
            </p:cNvSpPr>
            <p:nvPr/>
          </p:nvSpPr>
          <p:spPr bwMode="auto">
            <a:xfrm>
              <a:off x="7231063" y="4719638"/>
              <a:ext cx="1704975" cy="655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sz="2000" b="1" dirty="0" smtClean="0">
                  <a:solidFill>
                    <a:schemeClr val="bg1"/>
                  </a:solidFill>
                </a:rPr>
                <a:t>1-3 </a:t>
              </a:r>
              <a:r>
                <a:rPr lang="mk-MK" altLang="zh-CN" sz="2000" b="1" dirty="0">
                  <a:solidFill>
                    <a:schemeClr val="bg1"/>
                  </a:solidFill>
                </a:rPr>
                <a:t>дена</a:t>
              </a:r>
              <a:endParaRPr lang="en-GB" sz="2000" b="1" dirty="0">
                <a:solidFill>
                  <a:schemeClr val="bg1"/>
                </a:solidFill>
              </a:endParaRPr>
            </a:p>
          </p:txBody>
        </p:sp>
      </p:grpSp>
      <p:grpSp>
        <p:nvGrpSpPr>
          <p:cNvPr id="51" name="Group 50"/>
          <p:cNvGrpSpPr/>
          <p:nvPr/>
        </p:nvGrpSpPr>
        <p:grpSpPr>
          <a:xfrm>
            <a:off x="6973888" y="2071693"/>
            <a:ext cx="1720850" cy="3303587"/>
            <a:chOff x="5449888" y="2071688"/>
            <a:chExt cx="1720850" cy="3303587"/>
          </a:xfrm>
          <a:solidFill>
            <a:schemeClr val="tx2"/>
          </a:solidFill>
        </p:grpSpPr>
        <p:sp>
          <p:nvSpPr>
            <p:cNvPr id="28" name="Rectangle 5"/>
            <p:cNvSpPr>
              <a:spLocks noChangeArrowheads="1"/>
            </p:cNvSpPr>
            <p:nvPr/>
          </p:nvSpPr>
          <p:spPr bwMode="auto">
            <a:xfrm>
              <a:off x="5454650" y="2071688"/>
              <a:ext cx="1716088" cy="876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Дијагноза и одредување на стадиум</a:t>
              </a:r>
              <a:endParaRPr lang="en-GB" altLang="zh-CN" dirty="0">
                <a:solidFill>
                  <a:srgbClr val="FFFFFF"/>
                </a:solidFill>
                <a:ea typeface="SimSun" pitchFamily="2" charset="-122"/>
              </a:endParaRPr>
            </a:p>
          </p:txBody>
        </p:sp>
        <p:sp>
          <p:nvSpPr>
            <p:cNvPr id="34" name="Rectangle 11"/>
            <p:cNvSpPr>
              <a:spLocks noChangeArrowheads="1"/>
            </p:cNvSpPr>
            <p:nvPr/>
          </p:nvSpPr>
          <p:spPr bwMode="auto">
            <a:xfrm>
              <a:off x="5449888" y="3419476"/>
              <a:ext cx="1716088" cy="8731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патолог</a:t>
              </a:r>
            </a:p>
            <a:p>
              <a:pPr algn="ctr">
                <a:lnSpc>
                  <a:spcPct val="85000"/>
                </a:lnSpc>
                <a:defRPr/>
              </a:pPr>
              <a:r>
                <a:rPr lang="mk-MK" altLang="zh-CN" dirty="0">
                  <a:solidFill>
                    <a:srgbClr val="FFFFFF"/>
                  </a:solidFill>
                </a:rPr>
                <a:t>рентгенолог</a:t>
              </a:r>
              <a:endParaRPr lang="en-GB" dirty="0">
                <a:solidFill>
                  <a:srgbClr val="FFFFFF"/>
                </a:solidFill>
                <a:ea typeface="SimSun" pitchFamily="2" charset="-122"/>
              </a:endParaRPr>
            </a:p>
          </p:txBody>
        </p:sp>
        <p:sp>
          <p:nvSpPr>
            <p:cNvPr id="40" name="Rectangle 17"/>
            <p:cNvSpPr>
              <a:spLocks noChangeArrowheads="1"/>
            </p:cNvSpPr>
            <p:nvPr/>
          </p:nvSpPr>
          <p:spPr bwMode="auto">
            <a:xfrm>
              <a:off x="5449888" y="4719638"/>
              <a:ext cx="1716088" cy="655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sz="2000" dirty="0" smtClean="0">
                  <a:solidFill>
                    <a:srgbClr val="FFFFFF"/>
                  </a:solidFill>
                </a:rPr>
                <a:t>30 </a:t>
              </a:r>
              <a:r>
                <a:rPr lang="mk-MK" altLang="zh-CN" sz="2000" dirty="0">
                  <a:solidFill>
                    <a:srgbClr val="FFFFFF"/>
                  </a:solidFill>
                </a:rPr>
                <a:t>дена</a:t>
              </a:r>
              <a:endParaRPr lang="en-GB" altLang="zh-CN" sz="2000" dirty="0">
                <a:solidFill>
                  <a:srgbClr val="FFFFFF"/>
                </a:solidFill>
                <a:ea typeface="SimSun" pitchFamily="2" charset="-122"/>
              </a:endParaRPr>
            </a:p>
          </p:txBody>
        </p:sp>
      </p:grpSp>
      <p:grpSp>
        <p:nvGrpSpPr>
          <p:cNvPr id="50" name="Group 49"/>
          <p:cNvGrpSpPr/>
          <p:nvPr/>
        </p:nvGrpSpPr>
        <p:grpSpPr>
          <a:xfrm>
            <a:off x="5222515" y="2060575"/>
            <a:ext cx="1692275" cy="3314700"/>
            <a:chOff x="3727451" y="2060575"/>
            <a:chExt cx="1692275" cy="3314700"/>
          </a:xfrm>
          <a:solidFill>
            <a:srgbClr val="FFC000"/>
          </a:solidFill>
        </p:grpSpPr>
        <p:sp>
          <p:nvSpPr>
            <p:cNvPr id="29" name="Rectangle 6"/>
            <p:cNvSpPr>
              <a:spLocks noChangeArrowheads="1"/>
            </p:cNvSpPr>
            <p:nvPr/>
          </p:nvSpPr>
          <p:spPr bwMode="auto">
            <a:xfrm>
              <a:off x="3732213" y="2060575"/>
              <a:ext cx="1687513" cy="8810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Биопсија на лимфна жлезда</a:t>
              </a:r>
              <a:endParaRPr lang="en-GB" dirty="0">
                <a:solidFill>
                  <a:srgbClr val="FFFFFF"/>
                </a:solidFill>
              </a:endParaRPr>
            </a:p>
          </p:txBody>
        </p:sp>
        <p:sp>
          <p:nvSpPr>
            <p:cNvPr id="35" name="Rectangle 12"/>
            <p:cNvSpPr>
              <a:spLocks noChangeArrowheads="1"/>
            </p:cNvSpPr>
            <p:nvPr/>
          </p:nvSpPr>
          <p:spPr bwMode="auto">
            <a:xfrm>
              <a:off x="3727451" y="3419476"/>
              <a:ext cx="1687513" cy="8731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хирург</a:t>
              </a:r>
              <a:endParaRPr lang="en-GB" dirty="0">
                <a:solidFill>
                  <a:srgbClr val="FFFFFF"/>
                </a:solidFill>
              </a:endParaRPr>
            </a:p>
          </p:txBody>
        </p:sp>
        <p:sp>
          <p:nvSpPr>
            <p:cNvPr id="41" name="Rectangle 18"/>
            <p:cNvSpPr>
              <a:spLocks noChangeArrowheads="1"/>
            </p:cNvSpPr>
            <p:nvPr/>
          </p:nvSpPr>
          <p:spPr bwMode="auto">
            <a:xfrm>
              <a:off x="3727451" y="4719638"/>
              <a:ext cx="1687513" cy="655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sz="2000" dirty="0" smtClean="0">
                  <a:solidFill>
                    <a:srgbClr val="FFFFFF"/>
                  </a:solidFill>
                </a:rPr>
                <a:t> 30 дена</a:t>
              </a:r>
              <a:endParaRPr lang="en-GB" sz="2000" dirty="0">
                <a:solidFill>
                  <a:srgbClr val="FFFFFF"/>
                </a:solidFill>
              </a:endParaRPr>
            </a:p>
          </p:txBody>
        </p:sp>
      </p:grpSp>
      <p:grpSp>
        <p:nvGrpSpPr>
          <p:cNvPr id="48" name="Group 47"/>
          <p:cNvGrpSpPr/>
          <p:nvPr/>
        </p:nvGrpSpPr>
        <p:grpSpPr>
          <a:xfrm>
            <a:off x="3492506" y="2071693"/>
            <a:ext cx="1709737" cy="3303587"/>
            <a:chOff x="1968501" y="2071688"/>
            <a:chExt cx="1709737" cy="3303587"/>
          </a:xfrm>
        </p:grpSpPr>
        <p:sp>
          <p:nvSpPr>
            <p:cNvPr id="30" name="Rectangle 7"/>
            <p:cNvSpPr>
              <a:spLocks noChangeArrowheads="1"/>
            </p:cNvSpPr>
            <p:nvPr/>
          </p:nvSpPr>
          <p:spPr bwMode="auto">
            <a:xfrm>
              <a:off x="1973263" y="2071688"/>
              <a:ext cx="1704975" cy="869951"/>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Пункција на лимфна жлезда</a:t>
              </a:r>
              <a:endParaRPr lang="en-GB" dirty="0">
                <a:solidFill>
                  <a:srgbClr val="FFFFFF"/>
                </a:solidFill>
              </a:endParaRPr>
            </a:p>
          </p:txBody>
        </p:sp>
        <p:sp>
          <p:nvSpPr>
            <p:cNvPr id="36" name="Rectangle 13"/>
            <p:cNvSpPr>
              <a:spLocks noChangeArrowheads="1"/>
            </p:cNvSpPr>
            <p:nvPr/>
          </p:nvSpPr>
          <p:spPr bwMode="auto">
            <a:xfrm>
              <a:off x="1968501" y="3419476"/>
              <a:ext cx="1704975" cy="87312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патолог</a:t>
              </a:r>
              <a:endParaRPr lang="en-GB" dirty="0">
                <a:solidFill>
                  <a:srgbClr val="FFFFFF"/>
                </a:solidFill>
              </a:endParaRPr>
            </a:p>
          </p:txBody>
        </p:sp>
        <p:sp>
          <p:nvSpPr>
            <p:cNvPr id="42" name="Rectangle 19"/>
            <p:cNvSpPr>
              <a:spLocks noChangeArrowheads="1"/>
            </p:cNvSpPr>
            <p:nvPr/>
          </p:nvSpPr>
          <p:spPr bwMode="auto">
            <a:xfrm>
              <a:off x="1968501" y="4719638"/>
              <a:ext cx="1704975" cy="655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sz="2000" dirty="0" smtClean="0">
                  <a:solidFill>
                    <a:srgbClr val="FFFFFF"/>
                  </a:solidFill>
                </a:rPr>
                <a:t>1-5 дена</a:t>
              </a:r>
              <a:endParaRPr lang="en-GB" sz="2000" dirty="0">
                <a:solidFill>
                  <a:srgbClr val="FFFFFF"/>
                </a:solidFill>
              </a:endParaRPr>
            </a:p>
          </p:txBody>
        </p:sp>
      </p:grpSp>
      <p:grpSp>
        <p:nvGrpSpPr>
          <p:cNvPr id="47" name="Group 46"/>
          <p:cNvGrpSpPr/>
          <p:nvPr/>
        </p:nvGrpSpPr>
        <p:grpSpPr>
          <a:xfrm>
            <a:off x="1757364" y="2060575"/>
            <a:ext cx="1708150" cy="3314700"/>
            <a:chOff x="233363" y="2060575"/>
            <a:chExt cx="1708150" cy="3314700"/>
          </a:xfrm>
          <a:solidFill>
            <a:schemeClr val="bg1">
              <a:lumMod val="65000"/>
            </a:schemeClr>
          </a:solidFill>
        </p:grpSpPr>
        <p:sp>
          <p:nvSpPr>
            <p:cNvPr id="31" name="Rectangle 8"/>
            <p:cNvSpPr>
              <a:spLocks noChangeArrowheads="1"/>
            </p:cNvSpPr>
            <p:nvPr/>
          </p:nvSpPr>
          <p:spPr bwMode="auto">
            <a:xfrm>
              <a:off x="238125" y="2060575"/>
              <a:ext cx="1703388" cy="8874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Сомнеж за лимфом</a:t>
              </a:r>
              <a:endParaRPr lang="en-GB" altLang="zh-CN" dirty="0">
                <a:solidFill>
                  <a:srgbClr val="FFFFFF"/>
                </a:solidFill>
                <a:ea typeface="SimSun" pitchFamily="2" charset="-122"/>
              </a:endParaRPr>
            </a:p>
          </p:txBody>
        </p:sp>
        <p:sp>
          <p:nvSpPr>
            <p:cNvPr id="37" name="Rectangle 14"/>
            <p:cNvSpPr>
              <a:spLocks noChangeArrowheads="1"/>
            </p:cNvSpPr>
            <p:nvPr/>
          </p:nvSpPr>
          <p:spPr bwMode="auto">
            <a:xfrm>
              <a:off x="233363" y="3419476"/>
              <a:ext cx="1703388" cy="8731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endParaRPr lang="mk-MK" altLang="zh-CN" sz="1600" b="1" dirty="0">
                <a:solidFill>
                  <a:srgbClr val="FF0000"/>
                </a:solidFill>
              </a:endParaRPr>
            </a:p>
            <a:p>
              <a:pPr algn="ctr">
                <a:lnSpc>
                  <a:spcPct val="85000"/>
                </a:lnSpc>
                <a:defRPr/>
              </a:pPr>
              <a:endParaRPr lang="mk-MK" altLang="zh-CN" sz="1600" b="1" dirty="0">
                <a:solidFill>
                  <a:srgbClr val="FF0000"/>
                </a:solidFill>
              </a:endParaRPr>
            </a:p>
            <a:p>
              <a:pPr algn="ctr">
                <a:lnSpc>
                  <a:spcPct val="85000"/>
                </a:lnSpc>
                <a:defRPr/>
              </a:pPr>
              <a:r>
                <a:rPr lang="mk-MK" altLang="zh-CN" sz="1600" b="1" dirty="0">
                  <a:solidFill>
                    <a:srgbClr val="FFFFFF"/>
                  </a:solidFill>
                </a:rPr>
                <a:t>матичен лекар</a:t>
              </a:r>
              <a:r>
                <a:rPr lang="mk-MK" altLang="zh-CN" b="1" dirty="0">
                  <a:solidFill>
                    <a:srgbClr val="FFFFFF"/>
                  </a:solidFill>
                </a:rPr>
                <a:t> </a:t>
              </a:r>
            </a:p>
            <a:p>
              <a:pPr algn="ctr">
                <a:lnSpc>
                  <a:spcPct val="85000"/>
                </a:lnSpc>
                <a:defRPr/>
              </a:pPr>
              <a:endParaRPr lang="mk-MK" altLang="zh-CN" b="1" dirty="0">
                <a:solidFill>
                  <a:srgbClr val="FFFFFF"/>
                </a:solidFill>
              </a:endParaRPr>
            </a:p>
            <a:p>
              <a:pPr algn="ctr">
                <a:lnSpc>
                  <a:spcPct val="85000"/>
                </a:lnSpc>
                <a:defRPr/>
              </a:pPr>
              <a:endParaRPr lang="mk-MK" altLang="zh-CN" sz="1600" dirty="0">
                <a:solidFill>
                  <a:srgbClr val="FF0000"/>
                </a:solidFill>
              </a:endParaRPr>
            </a:p>
          </p:txBody>
        </p:sp>
        <p:sp>
          <p:nvSpPr>
            <p:cNvPr id="43" name="Rectangle 20"/>
            <p:cNvSpPr>
              <a:spLocks noChangeArrowheads="1"/>
            </p:cNvSpPr>
            <p:nvPr/>
          </p:nvSpPr>
          <p:spPr bwMode="auto">
            <a:xfrm>
              <a:off x="233363" y="4719638"/>
              <a:ext cx="1703388" cy="655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sz="2000" dirty="0" smtClean="0">
                  <a:solidFill>
                    <a:srgbClr val="FFFFFF"/>
                  </a:solidFill>
                </a:rPr>
                <a:t>15 </a:t>
              </a:r>
              <a:r>
                <a:rPr lang="mk-MK" altLang="zh-CN" sz="2000" dirty="0">
                  <a:solidFill>
                    <a:srgbClr val="FFFFFF"/>
                  </a:solidFill>
                </a:rPr>
                <a:t>дена</a:t>
              </a:r>
              <a:endParaRPr lang="en-GB" altLang="zh-CN" sz="2000" dirty="0">
                <a:solidFill>
                  <a:srgbClr val="FFFFFF"/>
                </a:solidFill>
                <a:ea typeface="SimSun" pitchFamily="2" charset="-122"/>
              </a:endParaRPr>
            </a:p>
          </p:txBody>
        </p:sp>
      </p:grpSp>
      <p:sp>
        <p:nvSpPr>
          <p:cNvPr id="46" name="Title 1"/>
          <p:cNvSpPr>
            <a:spLocks noGrp="1"/>
          </p:cNvSpPr>
          <p:nvPr>
            <p:ph type="title"/>
          </p:nvPr>
        </p:nvSpPr>
        <p:spPr>
          <a:xfrm>
            <a:off x="658587" y="462192"/>
            <a:ext cx="10687013" cy="953500"/>
          </a:xfrm>
        </p:spPr>
        <p:txBody>
          <a:bodyPr>
            <a:noAutofit/>
          </a:bodyPr>
          <a:lstStyle/>
          <a:p>
            <a:r>
              <a:rPr lang="ru-RU" sz="2800" dirty="0">
                <a:solidFill>
                  <a:srgbClr val="C00000"/>
                </a:solidFill>
                <a:latin typeface="Calibri" panose="020F0502020204030204" pitchFamily="34" charset="0"/>
                <a:cs typeface="Calibri" panose="020F0502020204030204" pitchFamily="34" charset="0"/>
              </a:rPr>
              <a:t>Мултидисциплинарниот пристап е неопходен за рана и брза дијагноза </a:t>
            </a:r>
            <a:r>
              <a:rPr lang="ru-RU" sz="2800" dirty="0" smtClean="0">
                <a:solidFill>
                  <a:srgbClr val="C00000"/>
                </a:solidFill>
                <a:latin typeface="Calibri" panose="020F0502020204030204" pitchFamily="34" charset="0"/>
                <a:cs typeface="Calibri" panose="020F0502020204030204" pitchFamily="34" charset="0"/>
              </a:rPr>
              <a:t>на </a:t>
            </a:r>
            <a:r>
              <a:rPr lang="ru-RU" sz="2800" dirty="0">
                <a:solidFill>
                  <a:srgbClr val="C00000"/>
                </a:solidFill>
                <a:latin typeface="Calibri" panose="020F0502020204030204" pitchFamily="34" charset="0"/>
                <a:cs typeface="Calibri" panose="020F0502020204030204" pitchFamily="34" charset="0"/>
              </a:rPr>
              <a:t>малигните лимфоми </a:t>
            </a:r>
            <a:endParaRPr lang="en-US" sz="2400" b="1" dirty="0"/>
          </a:p>
        </p:txBody>
      </p:sp>
      <p:grpSp>
        <p:nvGrpSpPr>
          <p:cNvPr id="54" name="Group 53"/>
          <p:cNvGrpSpPr/>
          <p:nvPr/>
        </p:nvGrpSpPr>
        <p:grpSpPr>
          <a:xfrm>
            <a:off x="1757364" y="5604605"/>
            <a:ext cx="8489461" cy="1194201"/>
            <a:chOff x="264579" y="5569151"/>
            <a:chExt cx="8489461" cy="1194201"/>
          </a:xfrm>
        </p:grpSpPr>
        <p:sp>
          <p:nvSpPr>
            <p:cNvPr id="53" name="Right Arrow 52"/>
            <p:cNvSpPr/>
            <p:nvPr/>
          </p:nvSpPr>
          <p:spPr>
            <a:xfrm>
              <a:off x="264579" y="5569151"/>
              <a:ext cx="8489461" cy="1194201"/>
            </a:xfrm>
            <a:prstGeom prst="rightArrow">
              <a:avLst/>
            </a:prstGeom>
            <a:solidFill>
              <a:srgbClr val="C00000"/>
            </a:solidFill>
            <a:ln>
              <a:solidFill>
                <a:srgbClr val="C00000"/>
              </a:solidFill>
            </a:ln>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pPr>
              <a:endParaRPr lang="en-US">
                <a:solidFill>
                  <a:srgbClr val="000000"/>
                </a:solidFill>
              </a:endParaRPr>
            </a:p>
          </p:txBody>
        </p:sp>
        <p:sp>
          <p:nvSpPr>
            <p:cNvPr id="45" name="Text Box 22"/>
            <p:cNvSpPr txBox="1">
              <a:spLocks noChangeArrowheads="1"/>
            </p:cNvSpPr>
            <p:nvPr/>
          </p:nvSpPr>
          <p:spPr bwMode="auto">
            <a:xfrm>
              <a:off x="424357" y="5843085"/>
              <a:ext cx="79009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mk-MK" sz="1800" b="1" dirty="0">
                  <a:solidFill>
                    <a:schemeClr val="bg1"/>
                  </a:solidFill>
                  <a:latin typeface="Calibri" panose="020F0502020204030204" pitchFamily="34" charset="0"/>
                  <a:cs typeface="Calibri" panose="020F0502020204030204" pitchFamily="34" charset="0"/>
                </a:rPr>
                <a:t>потребни се </a:t>
              </a:r>
              <a:r>
                <a:rPr lang="mk-MK" sz="1800" b="1" dirty="0" smtClean="0">
                  <a:solidFill>
                    <a:schemeClr val="bg1"/>
                  </a:solidFill>
                  <a:latin typeface="Calibri" panose="020F0502020204030204" pitchFamily="34" charset="0"/>
                  <a:cs typeface="Calibri" panose="020F0502020204030204" pitchFamily="34" charset="0"/>
                </a:rPr>
                <a:t>најмалку 2-3 </a:t>
              </a:r>
              <a:r>
                <a:rPr lang="mk-MK" sz="1800" b="1" dirty="0">
                  <a:solidFill>
                    <a:schemeClr val="bg1"/>
                  </a:solidFill>
                  <a:latin typeface="Calibri" panose="020F0502020204030204" pitchFamily="34" charset="0"/>
                  <a:cs typeface="Calibri" panose="020F0502020204030204" pitchFamily="34" charset="0"/>
                </a:rPr>
                <a:t>месеци за да се постави точната дијагноза и пациентот да започне со анти-лимфомски третман</a:t>
              </a:r>
              <a:endParaRPr lang="en-US" sz="1800" b="1" dirty="0">
                <a:solidFill>
                  <a:schemeClr val="bg1"/>
                </a:solidFill>
                <a:latin typeface="Calibri" panose="020F0502020204030204" pitchFamily="34" charset="0"/>
                <a:cs typeface="Calibri" panose="020F0502020204030204" pitchFamily="34" charset="0"/>
              </a:endParaRPr>
            </a:p>
          </p:txBody>
        </p:sp>
      </p:grpSp>
      <p:pic>
        <p:nvPicPr>
          <p:cNvPr id="56" name="Google Shape;285;p4"/>
          <p:cNvPicPr preferRelativeResize="0"/>
          <p:nvPr/>
        </p:nvPicPr>
        <p:blipFill rotWithShape="1">
          <a:blip r:embed="rId2">
            <a:alphaModFix/>
          </a:blip>
          <a:srcRect/>
          <a:stretch/>
        </p:blipFill>
        <p:spPr>
          <a:xfrm>
            <a:off x="11353602" y="0"/>
            <a:ext cx="901914" cy="869060"/>
          </a:xfrm>
          <a:prstGeom prst="rect">
            <a:avLst/>
          </a:prstGeom>
          <a:noFill/>
          <a:ln>
            <a:noFill/>
          </a:ln>
        </p:spPr>
      </p:pic>
      <p:pic>
        <p:nvPicPr>
          <p:cNvPr id="32" name="Picture 31">
            <a:extLst>
              <a:ext uri="{FF2B5EF4-FFF2-40B4-BE49-F238E27FC236}">
                <a16:creationId xmlns:a16="http://schemas.microsoft.com/office/drawing/2014/main" id="{9E6CDAD0-407A-F04C-9B03-27D849D39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41" t="6667" r="2463" b="61653"/>
          <a:stretch/>
        </p:blipFill>
        <p:spPr>
          <a:xfrm>
            <a:off x="11302155" y="5854102"/>
            <a:ext cx="889845" cy="1003898"/>
          </a:xfrm>
          <a:prstGeom prst="rect">
            <a:avLst/>
          </a:prstGeom>
          <a:ln>
            <a:noFill/>
          </a:ln>
          <a:effectLst/>
        </p:spPr>
      </p:pic>
    </p:spTree>
    <p:extLst>
      <p:ext uri="{BB962C8B-B14F-4D97-AF65-F5344CB8AC3E}">
        <p14:creationId xmlns:p14="http://schemas.microsoft.com/office/powerpoint/2010/main" val="1507309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4"/>
          <p:cNvSpPr txBox="1"/>
          <p:nvPr/>
        </p:nvSpPr>
        <p:spPr>
          <a:xfrm>
            <a:off x="887730" y="2203954"/>
            <a:ext cx="10230081" cy="2948943"/>
          </a:xfrm>
          <a:prstGeom prst="rect">
            <a:avLst/>
          </a:prstGeom>
          <a:noFill/>
          <a:ln>
            <a:noFill/>
          </a:ln>
        </p:spPr>
        <p:txBody>
          <a:bodyPr spcFirstLastPara="1" wrap="square" lIns="121900" tIns="60933" rIns="121900" bIns="60933" anchor="t" anchorCtr="0">
            <a:noAutofit/>
          </a:bodyPr>
          <a:lstStyle/>
          <a:p>
            <a:pPr defTabSz="1219140">
              <a:buSzPts val="2000"/>
              <a:defRPr/>
            </a:pPr>
            <a:r>
              <a:rPr lang="ru-RU" sz="28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Алгоритам за дијагноза на пациент со лимфом и современ третман на пациенти со </a:t>
            </a:r>
            <a:r>
              <a:rPr lang="ru-RU" sz="2800" b="1" i="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лимфом</a:t>
            </a:r>
            <a:endParaRPr lang="en-US" sz="2800" b="1" i="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defTabSz="1219140">
              <a:buSzPts val="2000"/>
              <a:defRPr/>
            </a:pPr>
            <a:endParaRPr lang="ru-RU" sz="2667" b="1" i="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defTabSz="1219140">
              <a:buSzPts val="2000"/>
              <a:defRPr/>
            </a:pPr>
            <a:r>
              <a:rPr lang="ru-RU" sz="2000" b="1" i="1" dirty="0" smtClean="0">
                <a:solidFill>
                  <a:srgbClr val="002060"/>
                </a:solidFill>
                <a:latin typeface="Calibri" panose="020F0502020204030204" pitchFamily="34" charset="0"/>
                <a:cs typeface="Calibri" panose="020F0502020204030204" pitchFamily="34" charset="0"/>
              </a:rPr>
              <a:t>Проф</a:t>
            </a:r>
            <a:r>
              <a:rPr lang="ru-RU" sz="2000" b="1" i="1" dirty="0">
                <a:solidFill>
                  <a:srgbClr val="002060"/>
                </a:solidFill>
                <a:latin typeface="Calibri" panose="020F0502020204030204" pitchFamily="34" charset="0"/>
                <a:cs typeface="Calibri" panose="020F0502020204030204" pitchFamily="34" charset="0"/>
              </a:rPr>
              <a:t>. д-р Ирина Пановска-Ставридис </a:t>
            </a:r>
          </a:p>
          <a:p>
            <a:pPr defTabSz="1219140">
              <a:buSzPts val="2000"/>
              <a:defRPr/>
            </a:pPr>
            <a:r>
              <a:rPr lang="ru-RU" sz="2000" b="1" i="1" dirty="0">
                <a:solidFill>
                  <a:srgbClr val="002060"/>
                </a:solidFill>
                <a:latin typeface="Calibri" panose="020F0502020204030204" pitchFamily="34" charset="0"/>
                <a:cs typeface="Calibri" panose="020F0502020204030204" pitchFamily="34" charset="0"/>
              </a:rPr>
              <a:t>Универзитетска клиника за хематологија Скопје</a:t>
            </a:r>
          </a:p>
          <a:p>
            <a:pPr defTabSz="1219140">
              <a:buSzPts val="2000"/>
              <a:defRPr/>
            </a:pPr>
            <a:endParaRPr lang="ru-RU" sz="2667" b="1" i="1" dirty="0">
              <a:solidFill>
                <a:schemeClr val="tx2"/>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9902189" y="91440"/>
            <a:ext cx="1913891" cy="1854819"/>
          </a:xfrm>
          <a:prstGeom prst="rect">
            <a:avLst/>
          </a:prstGeom>
        </p:spPr>
      </p:pic>
      <p:pic>
        <p:nvPicPr>
          <p:cNvPr id="4" name="Picture 3"/>
          <p:cNvPicPr>
            <a:picLocks noChangeAspect="1"/>
          </p:cNvPicPr>
          <p:nvPr/>
        </p:nvPicPr>
        <p:blipFill>
          <a:blip r:embed="rId4"/>
          <a:stretch>
            <a:fillRect/>
          </a:stretch>
        </p:blipFill>
        <p:spPr>
          <a:xfrm>
            <a:off x="10222965" y="4987637"/>
            <a:ext cx="1493363" cy="1687704"/>
          </a:xfrm>
          <a:prstGeom prst="rect">
            <a:avLst/>
          </a:prstGeom>
        </p:spPr>
      </p:pic>
    </p:spTree>
    <p:extLst>
      <p:ext uri="{BB962C8B-B14F-4D97-AF65-F5344CB8AC3E}">
        <p14:creationId xmlns:p14="http://schemas.microsoft.com/office/powerpoint/2010/main" val="1808816867"/>
      </p:ext>
    </p:extLst>
  </p:cSld>
  <p:clrMapOvr>
    <a:masterClrMapping/>
  </p:clrMapOvr>
  <mc:AlternateContent xmlns:mc="http://schemas.openxmlformats.org/markup-compatibility/2006" xmlns:p159="http://schemas.microsoft.com/office/powerpoint/2015/09/main">
    <mc:Choice Requires="p159">
      <p:transition spd="slow" advClick="0" advTm="10000">
        <p159:morph option="byObject"/>
      </p:transition>
    </mc:Choice>
    <mc:Fallback xmlns="">
      <p:transition spd="slow" advClick="0" advTm="10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7599" y="1088067"/>
            <a:ext cx="10129422" cy="843379"/>
          </a:xfrm>
        </p:spPr>
        <p:txBody>
          <a:bodyPr>
            <a:normAutofit fontScale="92500"/>
          </a:bodyPr>
          <a:lstStyle/>
          <a:p>
            <a:r>
              <a:rPr lang="mk-MK" sz="2400" b="1" dirty="0">
                <a:latin typeface="Calibri" panose="020F0502020204030204" pitchFamily="34" charset="0"/>
                <a:cs typeface="Calibri" panose="020F0502020204030204" pitchFamily="34" charset="0"/>
              </a:rPr>
              <a:t>Претставува </a:t>
            </a:r>
            <a:r>
              <a:rPr lang="mk-MK" sz="2400" b="1" dirty="0">
                <a:solidFill>
                  <a:srgbClr val="C00000"/>
                </a:solidFill>
                <a:latin typeface="Calibri" panose="020F0502020204030204" pitchFamily="34" charset="0"/>
                <a:cs typeface="Calibri" panose="020F0502020204030204" pitchFamily="34" charset="0"/>
              </a:rPr>
              <a:t>сериозен симптом </a:t>
            </a:r>
            <a:r>
              <a:rPr lang="mk-MK" sz="2400" b="1" dirty="0">
                <a:latin typeface="Calibri" panose="020F0502020204030204" pitchFamily="34" charset="0"/>
                <a:cs typeface="Calibri" panose="020F0502020204030204" pitchFamily="34" charset="0"/>
              </a:rPr>
              <a:t>кој бара темелно дијагностичко иследување со цел да се утврди и потврди причината за нејзината појава</a:t>
            </a:r>
            <a:endParaRPr lang="en-US" sz="2400" b="1" dirty="0">
              <a:latin typeface="Calibri" panose="020F0502020204030204" pitchFamily="34" charset="0"/>
              <a:cs typeface="Calibri" panose="020F0502020204030204" pitchFamily="34" charset="0"/>
            </a:endParaRPr>
          </a:p>
        </p:txBody>
      </p:sp>
      <p:sp>
        <p:nvSpPr>
          <p:cNvPr id="4" name="Rectangle 3"/>
          <p:cNvSpPr txBox="1">
            <a:spLocks noChangeArrowheads="1"/>
          </p:cNvSpPr>
          <p:nvPr/>
        </p:nvSpPr>
        <p:spPr bwMode="auto">
          <a:xfrm>
            <a:off x="927599" y="1931446"/>
            <a:ext cx="9495224" cy="474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indent="0" algn="l" rtl="0" eaLnBrk="1" fontAlgn="base" hangingPunct="1">
              <a:lnSpc>
                <a:spcPct val="100000"/>
              </a:lnSpc>
              <a:spcBef>
                <a:spcPts val="1200"/>
              </a:spcBef>
              <a:spcAft>
                <a:spcPts val="300"/>
              </a:spcAft>
              <a:defRPr sz="1800" b="1">
                <a:solidFill>
                  <a:schemeClr val="accent2"/>
                </a:solidFill>
                <a:latin typeface="+mn-lt"/>
                <a:ea typeface="+mn-ea"/>
                <a:cs typeface="+mn-cs"/>
              </a:defRPr>
            </a:lvl1pPr>
            <a:lvl2pPr marL="0" indent="0" algn="l" rtl="0" eaLnBrk="1" fontAlgn="base" hangingPunct="1">
              <a:lnSpc>
                <a:spcPct val="100000"/>
              </a:lnSpc>
              <a:spcBef>
                <a:spcPts val="600"/>
              </a:spcBef>
              <a:spcAft>
                <a:spcPts val="300"/>
              </a:spcAft>
              <a:buClr>
                <a:srgbClr val="F44D1F"/>
              </a:buClr>
              <a:buFont typeface="Times" pitchFamily="1" charset="0"/>
              <a:buNone/>
              <a:defRPr sz="1800">
                <a:solidFill>
                  <a:schemeClr val="tx1"/>
                </a:solidFill>
                <a:latin typeface="+mn-lt"/>
                <a:ea typeface="+mn-ea"/>
              </a:defRPr>
            </a:lvl2pPr>
            <a:lvl3pPr marL="271463" indent="-271463" algn="l" rtl="0" eaLnBrk="1" fontAlgn="base" hangingPunct="1">
              <a:lnSpc>
                <a:spcPct val="100000"/>
              </a:lnSpc>
              <a:spcBef>
                <a:spcPts val="600"/>
              </a:spcBef>
              <a:spcAft>
                <a:spcPts val="300"/>
              </a:spcAft>
              <a:buClr>
                <a:schemeClr val="accent1"/>
              </a:buClr>
              <a:buFont typeface="Arial" pitchFamily="34" charset="0"/>
              <a:buChar char="●"/>
              <a:defRPr sz="1800">
                <a:solidFill>
                  <a:schemeClr val="tx1"/>
                </a:solidFill>
                <a:latin typeface="+mn-lt"/>
                <a:ea typeface="+mn-ea"/>
              </a:defRPr>
            </a:lvl3pPr>
            <a:lvl4pPr marL="542925" indent="-271463" algn="l" rtl="0" eaLnBrk="1" fontAlgn="base" hangingPunct="1">
              <a:lnSpc>
                <a:spcPct val="100000"/>
              </a:lnSpc>
              <a:spcBef>
                <a:spcPts val="0"/>
              </a:spcBef>
              <a:spcAft>
                <a:spcPts val="300"/>
              </a:spcAft>
              <a:buFont typeface="Arial" pitchFamily="34" charset="0"/>
              <a:buChar char="–"/>
              <a:defRPr sz="1600">
                <a:solidFill>
                  <a:schemeClr val="tx1"/>
                </a:solidFill>
                <a:latin typeface="+mn-lt"/>
                <a:ea typeface="+mn-ea"/>
              </a:defRPr>
            </a:lvl4pPr>
            <a:lvl5pPr marL="800100" indent="-257175" algn="l" rtl="0" eaLnBrk="1" fontAlgn="base" hangingPunct="1">
              <a:lnSpc>
                <a:spcPct val="100000"/>
              </a:lnSpc>
              <a:spcBef>
                <a:spcPts val="0"/>
              </a:spcBef>
              <a:spcAft>
                <a:spcPts val="300"/>
              </a:spcAft>
              <a:buClr>
                <a:schemeClr val="bg2"/>
              </a:buClr>
              <a:buFont typeface="Arial" pitchFamily="34" charset="0"/>
              <a:buChar char="●"/>
              <a:defRPr sz="1400">
                <a:solidFill>
                  <a:schemeClr val="tx1"/>
                </a:solidFill>
                <a:latin typeface="+mn-lt"/>
                <a:ea typeface="+mn-ea"/>
              </a:defRPr>
            </a:lvl5pPr>
            <a:lvl6pPr marL="1654175" indent="-112713" algn="l" rtl="0" eaLnBrk="1" fontAlgn="base" hangingPunct="1">
              <a:spcBef>
                <a:spcPct val="20000"/>
              </a:spcBef>
              <a:spcAft>
                <a:spcPct val="0"/>
              </a:spcAft>
              <a:buChar char="&gt;"/>
              <a:defRPr sz="1000">
                <a:solidFill>
                  <a:schemeClr val="tx1"/>
                </a:solidFill>
                <a:latin typeface="+mn-lt"/>
                <a:ea typeface="+mn-ea"/>
              </a:defRPr>
            </a:lvl6pPr>
            <a:lvl7pPr marL="2111375" indent="-112713" algn="l" rtl="0" eaLnBrk="1" fontAlgn="base" hangingPunct="1">
              <a:spcBef>
                <a:spcPct val="20000"/>
              </a:spcBef>
              <a:spcAft>
                <a:spcPct val="0"/>
              </a:spcAft>
              <a:buChar char="&gt;"/>
              <a:defRPr sz="1000">
                <a:solidFill>
                  <a:schemeClr val="tx1"/>
                </a:solidFill>
                <a:latin typeface="+mn-lt"/>
                <a:ea typeface="+mn-ea"/>
              </a:defRPr>
            </a:lvl7pPr>
            <a:lvl8pPr marL="2568575" indent="-112713" algn="l" rtl="0" eaLnBrk="1" fontAlgn="base" hangingPunct="1">
              <a:spcBef>
                <a:spcPct val="20000"/>
              </a:spcBef>
              <a:spcAft>
                <a:spcPct val="0"/>
              </a:spcAft>
              <a:buChar char="&gt;"/>
              <a:defRPr sz="1000">
                <a:solidFill>
                  <a:schemeClr val="tx1"/>
                </a:solidFill>
                <a:latin typeface="+mn-lt"/>
                <a:ea typeface="+mn-ea"/>
              </a:defRPr>
            </a:lvl8pPr>
            <a:lvl9pPr marL="3025775" indent="-112713" algn="l" rtl="0" eaLnBrk="1" fontAlgn="base" hangingPunct="1">
              <a:spcBef>
                <a:spcPct val="20000"/>
              </a:spcBef>
              <a:spcAft>
                <a:spcPct val="0"/>
              </a:spcAft>
              <a:buChar char="&gt;"/>
              <a:defRPr sz="1000">
                <a:solidFill>
                  <a:schemeClr val="tx1"/>
                </a:solidFill>
                <a:latin typeface="+mn-lt"/>
                <a:ea typeface="+mn-ea"/>
              </a:defRPr>
            </a:lvl9pPr>
          </a:lstStyle>
          <a:p>
            <a:pPr marL="285750" indent="-285750">
              <a:buFont typeface="Arial" panose="020B0604020202020204" pitchFamily="34" charset="0"/>
              <a:buChar char="•"/>
              <a:defRPr/>
            </a:pPr>
            <a:r>
              <a:rPr lang="mk-MK" sz="2400" b="0" dirty="0">
                <a:solidFill>
                  <a:srgbClr val="000000"/>
                </a:solidFill>
                <a:latin typeface="Calibri" panose="020F0502020204030204" pitchFamily="34" charset="0"/>
                <a:cs typeface="Calibri" panose="020F0502020204030204" pitchFamily="34" charset="0"/>
              </a:rPr>
              <a:t>Лимфаденопатијата е резултат на примарна или секундарна манифестација на голем број заболувања</a:t>
            </a:r>
          </a:p>
          <a:p>
            <a:pPr marL="285750" indent="-285750">
              <a:buFont typeface="Arial" panose="020B0604020202020204" pitchFamily="34" charset="0"/>
              <a:buChar char="•"/>
              <a:defRPr/>
            </a:pPr>
            <a:r>
              <a:rPr lang="mk-MK" sz="2400" b="0" dirty="0">
                <a:solidFill>
                  <a:srgbClr val="000000"/>
                </a:solidFill>
                <a:latin typeface="Calibri" panose="020F0502020204030204" pitchFamily="34" charset="0"/>
                <a:cs typeface="Calibri" panose="020F0502020204030204" pitchFamily="34" charset="0"/>
              </a:rPr>
              <a:t>Кај </a:t>
            </a:r>
            <a:r>
              <a:rPr lang="mk-MK" sz="2400" b="0" dirty="0">
                <a:solidFill>
                  <a:srgbClr val="C00000"/>
                </a:solidFill>
                <a:latin typeface="Calibri" panose="020F0502020204030204" pitchFamily="34" charset="0"/>
                <a:cs typeface="Calibri" panose="020F0502020204030204" pitchFamily="34" charset="0"/>
              </a:rPr>
              <a:t>10% од пациентите во ПЗЗ </a:t>
            </a:r>
            <a:r>
              <a:rPr lang="mk-MK" sz="2400" b="0" dirty="0">
                <a:solidFill>
                  <a:srgbClr val="000000"/>
                </a:solidFill>
                <a:latin typeface="Calibri" panose="020F0502020204030204" pitchFamily="34" charset="0"/>
                <a:cs typeface="Calibri" panose="020F0502020204030204" pitchFamily="34" charset="0"/>
              </a:rPr>
              <a:t>причината е малигно заболување</a:t>
            </a:r>
            <a:r>
              <a:rPr lang="en-US" sz="2400" b="0" baseline="30000" dirty="0">
                <a:solidFill>
                  <a:srgbClr val="000000"/>
                </a:solidFill>
                <a:latin typeface="Calibri" panose="020F0502020204030204" pitchFamily="34" charset="0"/>
                <a:cs typeface="Calibri" panose="020F0502020204030204" pitchFamily="34" charset="0"/>
              </a:rPr>
              <a:t>1-4</a:t>
            </a:r>
            <a:endParaRPr lang="mk-MK" sz="2400" b="0" baseline="300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mk-MK" sz="2400" b="0" dirty="0">
                <a:solidFill>
                  <a:srgbClr val="000000"/>
                </a:solidFill>
                <a:latin typeface="Calibri" panose="020F0502020204030204" pitchFamily="34" charset="0"/>
                <a:cs typeface="Calibri" panose="020F0502020204030204" pitchFamily="34" charset="0"/>
              </a:rPr>
              <a:t>Кај лица до 30 години, во </a:t>
            </a:r>
            <a:r>
              <a:rPr lang="mk-MK" sz="2400" b="0" dirty="0">
                <a:solidFill>
                  <a:srgbClr val="C00000"/>
                </a:solidFill>
                <a:latin typeface="Calibri" panose="020F0502020204030204" pitchFamily="34" charset="0"/>
                <a:cs typeface="Calibri" panose="020F0502020204030204" pitchFamily="34" charset="0"/>
              </a:rPr>
              <a:t>20% од случаите лимфаденопатијата </a:t>
            </a:r>
            <a:r>
              <a:rPr lang="mk-MK" sz="2400" b="0" dirty="0">
                <a:solidFill>
                  <a:srgbClr val="000000"/>
                </a:solidFill>
                <a:latin typeface="Calibri" panose="020F0502020204030204" pitchFamily="34" charset="0"/>
                <a:cs typeface="Calibri" panose="020F0502020204030204" pitchFamily="34" charset="0"/>
              </a:rPr>
              <a:t>е последица на малигни причини</a:t>
            </a:r>
            <a:r>
              <a:rPr lang="en-US" sz="2400" b="0" baseline="30000" dirty="0">
                <a:solidFill>
                  <a:srgbClr val="000000"/>
                </a:solidFill>
                <a:latin typeface="Calibri" panose="020F0502020204030204" pitchFamily="34" charset="0"/>
                <a:cs typeface="Calibri" panose="020F0502020204030204" pitchFamily="34" charset="0"/>
              </a:rPr>
              <a:t>1-4</a:t>
            </a:r>
            <a:endParaRPr lang="mk-MK" sz="2400" b="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mk-MK" sz="2400" b="0" dirty="0">
                <a:solidFill>
                  <a:srgbClr val="000000"/>
                </a:solidFill>
                <a:latin typeface="Calibri" panose="020F0502020204030204" pitchFamily="34" charset="0"/>
                <a:cs typeface="Calibri" panose="020F0502020204030204" pitchFamily="34" charset="0"/>
              </a:rPr>
              <a:t>Кај </a:t>
            </a:r>
            <a:r>
              <a:rPr lang="mk-MK" sz="2400" b="0" dirty="0">
                <a:solidFill>
                  <a:srgbClr val="C00000"/>
                </a:solidFill>
                <a:latin typeface="Calibri" panose="020F0502020204030204" pitchFamily="34" charset="0"/>
                <a:cs typeface="Calibri" panose="020F0502020204030204" pitchFamily="34" charset="0"/>
              </a:rPr>
              <a:t>постари од 50 години</a:t>
            </a:r>
            <a:r>
              <a:rPr lang="en-029" sz="2400" b="0" dirty="0">
                <a:solidFill>
                  <a:srgbClr val="C00000"/>
                </a:solidFill>
                <a:latin typeface="Calibri" panose="020F0502020204030204" pitchFamily="34" charset="0"/>
                <a:cs typeface="Calibri" panose="020F0502020204030204" pitchFamily="34" charset="0"/>
              </a:rPr>
              <a:t>,</a:t>
            </a:r>
            <a:r>
              <a:rPr lang="mk-MK" sz="2400" b="0" dirty="0">
                <a:solidFill>
                  <a:srgbClr val="C00000"/>
                </a:solidFill>
                <a:latin typeface="Calibri" panose="020F0502020204030204" pitchFamily="34" charset="0"/>
                <a:cs typeface="Calibri" panose="020F0502020204030204" pitchFamily="34" charset="0"/>
              </a:rPr>
              <a:t> во 60% </a:t>
            </a:r>
            <a:r>
              <a:rPr lang="mk-MK" sz="2400" b="0" dirty="0">
                <a:solidFill>
                  <a:srgbClr val="000000"/>
                </a:solidFill>
                <a:latin typeface="Calibri" panose="020F0502020204030204" pitchFamily="34" charset="0"/>
                <a:cs typeface="Calibri" panose="020F0502020204030204" pitchFamily="34" charset="0"/>
              </a:rPr>
              <a:t>од случаите е последица на малигни причини</a:t>
            </a:r>
            <a:r>
              <a:rPr lang="en-US" sz="2400" b="0" baseline="30000" dirty="0">
                <a:solidFill>
                  <a:srgbClr val="000000"/>
                </a:solidFill>
                <a:latin typeface="Calibri" panose="020F0502020204030204" pitchFamily="34" charset="0"/>
                <a:cs typeface="Calibri" panose="020F0502020204030204" pitchFamily="34" charset="0"/>
              </a:rPr>
              <a:t>1-4</a:t>
            </a:r>
            <a:endParaRPr lang="mk-MK" sz="2400" b="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mk-MK" sz="2400" b="0" dirty="0">
                <a:solidFill>
                  <a:srgbClr val="000000"/>
                </a:solidFill>
                <a:latin typeface="Calibri" panose="020F0502020204030204" pitchFamily="34" charset="0"/>
                <a:cs typeface="Calibri" panose="020F0502020204030204" pitchFamily="34" charset="0"/>
              </a:rPr>
              <a:t>Затоа, кај секоја лимфаденопатија треба да превземеме </a:t>
            </a:r>
            <a:r>
              <a:rPr lang="mk-MK" sz="2400" b="0" dirty="0">
                <a:solidFill>
                  <a:srgbClr val="C00000"/>
                </a:solidFill>
                <a:latin typeface="Calibri" panose="020F0502020204030204" pitchFamily="34" charset="0"/>
                <a:cs typeface="Calibri" panose="020F0502020204030204" pitchFamily="34" charset="0"/>
              </a:rPr>
              <a:t>итни и темелни иследувања</a:t>
            </a:r>
            <a:r>
              <a:rPr lang="mk-MK" sz="2400" b="0" dirty="0">
                <a:solidFill>
                  <a:srgbClr val="000000"/>
                </a:solidFill>
                <a:latin typeface="Calibri" panose="020F0502020204030204" pitchFamily="34" charset="0"/>
                <a:cs typeface="Calibri" panose="020F0502020204030204" pitchFamily="34" charset="0"/>
              </a:rPr>
              <a:t> со цел да се постави дефинитивна дијагноза</a:t>
            </a:r>
          </a:p>
          <a:p>
            <a:pPr>
              <a:buFont typeface="Arial" pitchFamily="34" charset="0"/>
              <a:buChar char="•"/>
              <a:defRPr/>
            </a:pPr>
            <a:endParaRPr lang="ru-RU" sz="2400" dirty="0">
              <a:solidFill>
                <a:srgbClr val="000000"/>
              </a:solidFill>
              <a:latin typeface="+mj-lt"/>
            </a:endParaRPr>
          </a:p>
        </p:txBody>
      </p:sp>
      <p:sp>
        <p:nvSpPr>
          <p:cNvPr id="5" name="Rectangle 4"/>
          <p:cNvSpPr/>
          <p:nvPr/>
        </p:nvSpPr>
        <p:spPr>
          <a:xfrm>
            <a:off x="720726" y="6350169"/>
            <a:ext cx="9702097" cy="507831"/>
          </a:xfrm>
          <a:prstGeom prst="rect">
            <a:avLst/>
          </a:prstGeom>
        </p:spPr>
        <p:txBody>
          <a:bodyPr wrap="square">
            <a:spAutoFit/>
          </a:bodyPr>
          <a:lstStyle/>
          <a:p>
            <a:r>
              <a:rPr lang="en-US" sz="900" dirty="0">
                <a:solidFill>
                  <a:srgbClr val="000000"/>
                </a:solidFill>
              </a:rPr>
              <a:t>1. Lee Y, Terry R, </a:t>
            </a:r>
            <a:r>
              <a:rPr lang="en-US" sz="900" dirty="0" err="1">
                <a:solidFill>
                  <a:srgbClr val="000000"/>
                </a:solidFill>
              </a:rPr>
              <a:t>Lukes</a:t>
            </a:r>
            <a:r>
              <a:rPr lang="en-US" sz="900" dirty="0">
                <a:solidFill>
                  <a:srgbClr val="000000"/>
                </a:solidFill>
              </a:rPr>
              <a:t> RJ. Lymph node biopsy for diagnosis: a statistical study. J </a:t>
            </a:r>
            <a:r>
              <a:rPr lang="en-US" sz="900" dirty="0" err="1">
                <a:solidFill>
                  <a:srgbClr val="000000"/>
                </a:solidFill>
              </a:rPr>
              <a:t>Surg</a:t>
            </a:r>
            <a:r>
              <a:rPr lang="en-US" sz="900" dirty="0">
                <a:solidFill>
                  <a:srgbClr val="000000"/>
                </a:solidFill>
              </a:rPr>
              <a:t> Oncol 1980; 14: 53-60. 2. Ferrer R. Lymphadenopathy: differential diagnosis and evaluation. Am </a:t>
            </a:r>
            <a:r>
              <a:rPr lang="en-US" sz="900" dirty="0" err="1">
                <a:solidFill>
                  <a:srgbClr val="000000"/>
                </a:solidFill>
              </a:rPr>
              <a:t>Fam</a:t>
            </a:r>
            <a:r>
              <a:rPr lang="en-US" sz="900" dirty="0">
                <a:solidFill>
                  <a:srgbClr val="000000"/>
                </a:solidFill>
              </a:rPr>
              <a:t> Physician 1998;58:1313-20. 3. </a:t>
            </a:r>
            <a:r>
              <a:rPr lang="en-US" sz="900" dirty="0" err="1">
                <a:solidFill>
                  <a:srgbClr val="000000"/>
                </a:solidFill>
              </a:rPr>
              <a:t>Habermann</a:t>
            </a:r>
            <a:r>
              <a:rPr lang="en-US" sz="900" dirty="0">
                <a:solidFill>
                  <a:srgbClr val="000000"/>
                </a:solidFill>
              </a:rPr>
              <a:t> TM, </a:t>
            </a:r>
            <a:r>
              <a:rPr lang="en-US" sz="900" dirty="0" err="1">
                <a:solidFill>
                  <a:srgbClr val="000000"/>
                </a:solidFill>
              </a:rPr>
              <a:t>Steensma</a:t>
            </a:r>
            <a:r>
              <a:rPr lang="en-US" sz="900" dirty="0">
                <a:solidFill>
                  <a:srgbClr val="000000"/>
                </a:solidFill>
              </a:rPr>
              <a:t> DP. Lymphadenopathy. Mayo Clinic Proceedings 2000;75(7):723-32. 4. </a:t>
            </a:r>
            <a:r>
              <a:rPr lang="en-US" sz="900" dirty="0" err="1">
                <a:solidFill>
                  <a:srgbClr val="000000"/>
                </a:solidFill>
              </a:rPr>
              <a:t>Vassilakopoulos</a:t>
            </a:r>
            <a:r>
              <a:rPr lang="en-US" sz="900" dirty="0">
                <a:solidFill>
                  <a:srgbClr val="000000"/>
                </a:solidFill>
              </a:rPr>
              <a:t> TP, </a:t>
            </a:r>
            <a:r>
              <a:rPr lang="en-US" sz="900" dirty="0" err="1">
                <a:solidFill>
                  <a:srgbClr val="000000"/>
                </a:solidFill>
              </a:rPr>
              <a:t>Pangalis</a:t>
            </a:r>
            <a:r>
              <a:rPr lang="en-US" sz="900" dirty="0">
                <a:solidFill>
                  <a:srgbClr val="000000"/>
                </a:solidFill>
              </a:rPr>
              <a:t> GA. Application of a Prediction Rule to Select which Patients Presenting with Lymphadenopathy Should Undergo a Lymph Node Biopsy. Medicine 2000;79(5): 338-47.</a:t>
            </a:r>
          </a:p>
        </p:txBody>
      </p:sp>
      <p:sp>
        <p:nvSpPr>
          <p:cNvPr id="6" name="Title 1"/>
          <p:cNvSpPr txBox="1">
            <a:spLocks/>
          </p:cNvSpPr>
          <p:nvPr/>
        </p:nvSpPr>
        <p:spPr bwMode="auto">
          <a:xfrm>
            <a:off x="1118586" y="309069"/>
            <a:ext cx="7366000"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pPr eaLnBrk="1" hangingPunct="1"/>
            <a:r>
              <a:rPr lang="mk-MK" altLang="en-US" sz="3200" kern="0" dirty="0">
                <a:solidFill>
                  <a:srgbClr val="C00000"/>
                </a:solidFill>
                <a:latin typeface="Calibri" panose="020F0502020204030204" pitchFamily="34" charset="0"/>
                <a:cs typeface="Calibri" panose="020F0502020204030204" pitchFamily="34" charset="0"/>
              </a:rPr>
              <a:t>Лимфаденопатија инциденца </a:t>
            </a:r>
            <a:endParaRPr lang="en-US" altLang="en-US" sz="3200" kern="0" dirty="0">
              <a:solidFill>
                <a:srgbClr val="C00000"/>
              </a:solidFill>
              <a:latin typeface="Calibri" panose="020F0502020204030204" pitchFamily="34" charset="0"/>
              <a:cs typeface="Calibri" panose="020F0502020204030204" pitchFamily="34" charset="0"/>
            </a:endParaRPr>
          </a:p>
        </p:txBody>
      </p:sp>
      <p:pic>
        <p:nvPicPr>
          <p:cNvPr id="7" name="Google Shape;285;p4"/>
          <p:cNvPicPr preferRelativeResize="0"/>
          <p:nvPr/>
        </p:nvPicPr>
        <p:blipFill rotWithShape="1">
          <a:blip r:embed="rId2">
            <a:alphaModFix/>
          </a:blip>
          <a:srcRect/>
          <a:stretch/>
        </p:blipFill>
        <p:spPr>
          <a:xfrm>
            <a:off x="10972898" y="86905"/>
            <a:ext cx="901914" cy="869060"/>
          </a:xfrm>
          <a:prstGeom prst="rect">
            <a:avLst/>
          </a:prstGeom>
          <a:noFill/>
          <a:ln>
            <a:noFill/>
          </a:ln>
        </p:spPr>
      </p:pic>
    </p:spTree>
    <p:extLst>
      <p:ext uri="{BB962C8B-B14F-4D97-AF65-F5344CB8AC3E}">
        <p14:creationId xmlns:p14="http://schemas.microsoft.com/office/powerpoint/2010/main" val="4017284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idx="4294967295"/>
          </p:nvPr>
        </p:nvSpPr>
        <p:spPr>
          <a:xfrm>
            <a:off x="448056" y="384175"/>
            <a:ext cx="11163300" cy="427038"/>
          </a:xfrm>
        </p:spPr>
        <p:txBody>
          <a:bodyPr>
            <a:noAutofit/>
          </a:bodyPr>
          <a:lstStyle/>
          <a:p>
            <a:r>
              <a:rPr lang="ru-RU" sz="3200" dirty="0">
                <a:solidFill>
                  <a:srgbClr val="C00000"/>
                </a:solidFill>
                <a:latin typeface="Calibri" panose="020F0502020204030204" pitchFamily="34" charset="0"/>
                <a:cs typeface="Calibri" panose="020F0502020204030204" pitchFamily="34" charset="0"/>
              </a:rPr>
              <a:t>Кога </a:t>
            </a:r>
            <a:r>
              <a:rPr lang="ru-RU" sz="3200" dirty="0" smtClean="0">
                <a:solidFill>
                  <a:srgbClr val="C00000"/>
                </a:solidFill>
                <a:latin typeface="Calibri" panose="020F0502020204030204" pitchFamily="34" charset="0"/>
                <a:cs typeface="Calibri" panose="020F0502020204030204" pitchFamily="34" charset="0"/>
              </a:rPr>
              <a:t>да се </a:t>
            </a:r>
            <a:r>
              <a:rPr lang="ru-RU" sz="3200" dirty="0">
                <a:solidFill>
                  <a:srgbClr val="C00000"/>
                </a:solidFill>
                <a:latin typeface="Calibri" panose="020F0502020204030204" pitchFamily="34" charset="0"/>
                <a:cs typeface="Calibri" panose="020F0502020204030204" pitchFamily="34" charset="0"/>
              </a:rPr>
              <a:t>сомневаме на </a:t>
            </a:r>
            <a:r>
              <a:rPr lang="ru-RU" sz="3200" dirty="0" smtClean="0">
                <a:solidFill>
                  <a:srgbClr val="C00000"/>
                </a:solidFill>
                <a:latin typeface="Calibri" panose="020F0502020204030204" pitchFamily="34" charset="0"/>
                <a:cs typeface="Calibri" panose="020F0502020204030204" pitchFamily="34" charset="0"/>
              </a:rPr>
              <a:t>малигнитет?</a:t>
            </a:r>
            <a:endParaRPr lang="ru-RU" sz="3200" dirty="0">
              <a:solidFill>
                <a:srgbClr val="C00000"/>
              </a:solidFill>
              <a:latin typeface="Calibri" panose="020F0502020204030204" pitchFamily="34" charset="0"/>
              <a:cs typeface="Calibri" panose="020F0502020204030204" pitchFamily="34" charset="0"/>
            </a:endParaRPr>
          </a:p>
        </p:txBody>
      </p:sp>
      <p:sp>
        <p:nvSpPr>
          <p:cNvPr id="54274" name="Rectangle 3"/>
          <p:cNvSpPr>
            <a:spLocks noGrp="1" noChangeArrowheads="1"/>
          </p:cNvSpPr>
          <p:nvPr>
            <p:ph type="body" idx="4294967295"/>
          </p:nvPr>
        </p:nvSpPr>
        <p:spPr>
          <a:xfrm>
            <a:off x="182880" y="909990"/>
            <a:ext cx="8720051" cy="4546600"/>
          </a:xfrm>
        </p:spPr>
        <p:txBody>
          <a:bodyPr/>
          <a:lstStyle/>
          <a:p>
            <a:pPr eaLnBrk="1" hangingPunct="1"/>
            <a:endParaRPr lang="mk-MK" altLang="en-US" sz="2000" dirty="0"/>
          </a:p>
          <a:p>
            <a:pPr marL="342891" indent="-342891">
              <a:buFont typeface="Wingdings" panose="05000000000000000000" pitchFamily="2" charset="2"/>
              <a:buChar char="ü"/>
            </a:pPr>
            <a:r>
              <a:rPr lang="mk-MK" altLang="en-US" sz="2400" dirty="0">
                <a:solidFill>
                  <a:schemeClr val="tx1"/>
                </a:solidFill>
                <a:latin typeface="Calibri" panose="020F0502020204030204" pitchFamily="34" charset="0"/>
                <a:cs typeface="Calibri" panose="020F0502020204030204" pitchFamily="34" charset="0"/>
              </a:rPr>
              <a:t>Зголемени лимфни јазли (</a:t>
            </a:r>
            <a:r>
              <a:rPr lang="en-US" altLang="en-US" sz="2400" dirty="0">
                <a:solidFill>
                  <a:schemeClr val="tx1"/>
                </a:solidFill>
                <a:latin typeface="Calibri" panose="020F0502020204030204" pitchFamily="34" charset="0"/>
                <a:cs typeface="Calibri" panose="020F0502020204030204" pitchFamily="34" charset="0"/>
              </a:rPr>
              <a:t>&gt;</a:t>
            </a:r>
            <a:r>
              <a:rPr lang="mk-MK" altLang="en-US" sz="2400" dirty="0">
                <a:solidFill>
                  <a:schemeClr val="tx1"/>
                </a:solidFill>
                <a:latin typeface="Calibri" panose="020F0502020204030204" pitchFamily="34" charset="0"/>
                <a:cs typeface="Calibri" panose="020F0502020204030204" pitchFamily="34" charset="0"/>
              </a:rPr>
              <a:t>2 </a:t>
            </a:r>
            <a:r>
              <a:rPr lang="en-US" altLang="en-US" sz="2400" dirty="0">
                <a:solidFill>
                  <a:schemeClr val="tx1"/>
                </a:solidFill>
                <a:latin typeface="Calibri" panose="020F0502020204030204" pitchFamily="34" charset="0"/>
                <a:cs typeface="Calibri" panose="020F0502020204030204" pitchFamily="34" charset="0"/>
              </a:rPr>
              <a:t>cm</a:t>
            </a:r>
            <a:r>
              <a:rPr lang="mk-MK" altLang="en-US" sz="2400" dirty="0">
                <a:solidFill>
                  <a:schemeClr val="tx1"/>
                </a:solidFill>
                <a:latin typeface="Calibri" panose="020F0502020204030204" pitchFamily="34" charset="0"/>
                <a:cs typeface="Calibri" panose="020F0502020204030204" pitchFamily="34" charset="0"/>
              </a:rPr>
              <a:t>)</a:t>
            </a:r>
            <a:r>
              <a:rPr lang="en-US" altLang="en-US" sz="2400" dirty="0">
                <a:solidFill>
                  <a:schemeClr val="tx1"/>
                </a:solidFill>
                <a:latin typeface="Calibri" panose="020F0502020204030204" pitchFamily="34" charset="0"/>
                <a:cs typeface="Calibri" panose="020F0502020204030204" pitchFamily="34" charset="0"/>
              </a:rPr>
              <a:t>, </a:t>
            </a:r>
            <a:r>
              <a:rPr lang="mk-MK" altLang="en-US" sz="2400" dirty="0">
                <a:solidFill>
                  <a:schemeClr val="tx1"/>
                </a:solidFill>
                <a:latin typeface="Calibri" panose="020F0502020204030204" pitchFamily="34" charset="0"/>
                <a:cs typeface="Calibri" panose="020F0502020204030204" pitchFamily="34" charset="0"/>
              </a:rPr>
              <a:t>тврди на палпација, безболни, без промена на околната кожа и без знаци на воспаление</a:t>
            </a:r>
            <a:endParaRPr lang="en-US" altLang="en-US" sz="2400" dirty="0">
              <a:solidFill>
                <a:schemeClr val="tx1"/>
              </a:solidFill>
              <a:latin typeface="Calibri" panose="020F0502020204030204" pitchFamily="34" charset="0"/>
              <a:cs typeface="Calibri" panose="020F0502020204030204" pitchFamily="34" charset="0"/>
            </a:endParaRPr>
          </a:p>
          <a:p>
            <a:pPr marL="342891" indent="-342891">
              <a:buFont typeface="Wingdings" panose="05000000000000000000" pitchFamily="2" charset="2"/>
              <a:buChar char="ü"/>
            </a:pPr>
            <a:r>
              <a:rPr lang="mk-MK" altLang="en-US" sz="2400" dirty="0">
                <a:solidFill>
                  <a:schemeClr val="tx1"/>
                </a:solidFill>
                <a:latin typeface="Calibri" panose="020F0502020204030204" pitchFamily="34" charset="0"/>
                <a:cs typeface="Calibri" panose="020F0502020204030204" pitchFamily="34" charset="0"/>
              </a:rPr>
              <a:t>Придружни </a:t>
            </a:r>
            <a:r>
              <a:rPr lang="mk-MK" altLang="en-US" sz="2400" dirty="0" smtClean="0">
                <a:solidFill>
                  <a:schemeClr val="tx1"/>
                </a:solidFill>
                <a:latin typeface="Calibri" panose="020F0502020204030204" pitchFamily="34" charset="0"/>
                <a:cs typeface="Calibri" panose="020F0502020204030204" pitchFamily="34" charset="0"/>
              </a:rPr>
              <a:t>Б-симптоми:</a:t>
            </a:r>
          </a:p>
          <a:p>
            <a:pPr marL="0" indent="0">
              <a:buNone/>
            </a:pPr>
            <a:r>
              <a:rPr lang="ru-RU" altLang="en-US" sz="2400" b="1" dirty="0" smtClean="0">
                <a:solidFill>
                  <a:srgbClr val="C00000"/>
                </a:solidFill>
                <a:latin typeface="Calibri" panose="020F0502020204030204" pitchFamily="34" charset="0"/>
                <a:cs typeface="Calibri" panose="020F0502020204030204" pitchFamily="34" charset="0"/>
              </a:rPr>
              <a:t> -  во </a:t>
            </a:r>
            <a:r>
              <a:rPr lang="ru-RU" altLang="en-US" sz="2400" b="1" dirty="0">
                <a:solidFill>
                  <a:srgbClr val="C00000"/>
                </a:solidFill>
                <a:latin typeface="Calibri" panose="020F0502020204030204" pitchFamily="34" charset="0"/>
                <a:cs typeface="Calibri" panose="020F0502020204030204" pitchFamily="34" charset="0"/>
              </a:rPr>
              <a:t>46</a:t>
            </a:r>
            <a:r>
              <a:rPr lang="en-029" altLang="en-US" sz="2400" b="1" dirty="0">
                <a:solidFill>
                  <a:srgbClr val="C00000"/>
                </a:solidFill>
                <a:latin typeface="Calibri" panose="020F0502020204030204" pitchFamily="34" charset="0"/>
                <a:cs typeface="Calibri" panose="020F0502020204030204" pitchFamily="34" charset="0"/>
              </a:rPr>
              <a:t>,</a:t>
            </a:r>
            <a:r>
              <a:rPr lang="ru-RU" altLang="en-US" sz="2400" b="1" dirty="0">
                <a:solidFill>
                  <a:srgbClr val="C00000"/>
                </a:solidFill>
                <a:latin typeface="Calibri" panose="020F0502020204030204" pitchFamily="34" charset="0"/>
                <a:cs typeface="Calibri" panose="020F0502020204030204" pitchFamily="34" charset="0"/>
              </a:rPr>
              <a:t>7% придружните Б – симптоми ја </a:t>
            </a:r>
            <a:r>
              <a:rPr lang="ru-RU" altLang="en-US" sz="2400" b="1" dirty="0" smtClean="0">
                <a:solidFill>
                  <a:srgbClr val="C00000"/>
                </a:solidFill>
                <a:latin typeface="Calibri" panose="020F0502020204030204" pitchFamily="34" charset="0"/>
                <a:cs typeface="Calibri" panose="020F0502020204030204" pitchFamily="34" charset="0"/>
              </a:rPr>
              <a:t>следат</a:t>
            </a:r>
            <a:r>
              <a:rPr lang="en-029" altLang="en-US" sz="2400" b="1" dirty="0" smtClean="0">
                <a:solidFill>
                  <a:srgbClr val="C00000"/>
                </a:solidFill>
                <a:latin typeface="Calibri" panose="020F0502020204030204" pitchFamily="34" charset="0"/>
                <a:cs typeface="Calibri" panose="020F0502020204030204" pitchFamily="34" charset="0"/>
              </a:rPr>
              <a:t> </a:t>
            </a:r>
            <a:r>
              <a:rPr lang="ru-RU" altLang="en-US" sz="2400" b="1" dirty="0">
                <a:solidFill>
                  <a:srgbClr val="C00000"/>
                </a:solidFill>
                <a:latin typeface="Calibri" panose="020F0502020204030204" pitchFamily="34" charset="0"/>
                <a:cs typeface="Calibri" panose="020F0502020204030204" pitchFamily="34" charset="0"/>
              </a:rPr>
              <a:t>лимфаденопатијата</a:t>
            </a:r>
            <a:r>
              <a:rPr lang="ru-RU" altLang="en-US" sz="2400" b="1" baseline="30000" dirty="0">
                <a:solidFill>
                  <a:srgbClr val="C00000"/>
                </a:solidFill>
                <a:latin typeface="Calibri" panose="020F0502020204030204" pitchFamily="34" charset="0"/>
                <a:cs typeface="Calibri" panose="020F0502020204030204" pitchFamily="34" charset="0"/>
              </a:rPr>
              <a:t>1</a:t>
            </a:r>
            <a:endParaRPr lang="mk-MK" altLang="en-US" sz="2400" b="1" baseline="30000" dirty="0">
              <a:solidFill>
                <a:srgbClr val="C00000"/>
              </a:solidFill>
              <a:latin typeface="Calibri" panose="020F0502020204030204" pitchFamily="34" charset="0"/>
              <a:cs typeface="Calibri" panose="020F0502020204030204" pitchFamily="34" charset="0"/>
            </a:endParaRPr>
          </a:p>
          <a:p>
            <a:pPr eaLnBrk="1" hangingPunct="1"/>
            <a:endParaRPr lang="ru-RU" altLang="en-US" sz="2200" dirty="0">
              <a:latin typeface="Calibri" panose="020F0502020204030204" pitchFamily="34" charset="0"/>
              <a:cs typeface="Calibri" panose="020F0502020204030204" pitchFamily="34" charset="0"/>
            </a:endParaRPr>
          </a:p>
          <a:p>
            <a:pPr eaLnBrk="1" hangingPunct="1"/>
            <a:endParaRPr lang="ru-RU" altLang="en-US" sz="2200" dirty="0">
              <a:latin typeface="Calibri" panose="020F0502020204030204" pitchFamily="34" charset="0"/>
              <a:cs typeface="Calibri" panose="020F0502020204030204" pitchFamily="34" charset="0"/>
            </a:endParaRPr>
          </a:p>
          <a:p>
            <a:pPr eaLnBrk="1" hangingPunct="1"/>
            <a:endParaRPr lang="ru-RU" altLang="en-US" sz="2200" dirty="0">
              <a:latin typeface="Calibri" panose="020F0502020204030204" pitchFamily="34" charset="0"/>
              <a:cs typeface="Calibri" panose="020F0502020204030204" pitchFamily="34" charset="0"/>
            </a:endParaRPr>
          </a:p>
        </p:txBody>
      </p:sp>
      <p:sp>
        <p:nvSpPr>
          <p:cNvPr id="18" name="Rectangle 17"/>
          <p:cNvSpPr/>
          <p:nvPr/>
        </p:nvSpPr>
        <p:spPr>
          <a:xfrm>
            <a:off x="340118" y="6475614"/>
            <a:ext cx="251460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mk-MK" sz="900" b="0" i="0" u="none" strike="noStrike" kern="0" cap="none" spc="0" normalizeH="0" baseline="0" noProof="0" dirty="0">
                <a:ln>
                  <a:noFill/>
                </a:ln>
                <a:solidFill>
                  <a:srgbClr val="000000"/>
                </a:solidFill>
                <a:effectLst/>
                <a:uLnTx/>
                <a:uFillTx/>
                <a:latin typeface="Arial"/>
                <a:cs typeface="Arial"/>
                <a:sym typeface="Arial"/>
              </a:rPr>
              <a:t>1.</a:t>
            </a:r>
            <a:r>
              <a:rPr kumimoji="0" lang="en-029"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err="1">
                <a:ln>
                  <a:noFill/>
                </a:ln>
                <a:solidFill>
                  <a:srgbClr val="000000"/>
                </a:solidFill>
                <a:effectLst/>
                <a:uLnTx/>
                <a:uFillTx/>
                <a:latin typeface="Arial"/>
                <a:cs typeface="Arial"/>
                <a:sym typeface="Arial"/>
              </a:rPr>
              <a:t>Naz</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1" u="none" strike="noStrike" kern="0" cap="none" spc="0" normalizeH="0" baseline="0" noProof="0" dirty="0">
                <a:ln>
                  <a:noFill/>
                </a:ln>
                <a:solidFill>
                  <a:srgbClr val="000000"/>
                </a:solidFill>
                <a:effectLst/>
                <a:uLnTx/>
                <a:uFillTx/>
                <a:latin typeface="Arial"/>
                <a:cs typeface="Arial"/>
                <a:sym typeface="Arial"/>
              </a:rPr>
              <a:t>et al., JPM </a:t>
            </a:r>
            <a:r>
              <a:rPr kumimoji="0" lang="en-US" sz="900" b="0" i="0" u="none" strike="noStrike" kern="0" cap="none" spc="0" normalizeH="0" baseline="0" noProof="0" dirty="0">
                <a:ln>
                  <a:noFill/>
                </a:ln>
                <a:solidFill>
                  <a:srgbClr val="000000"/>
                </a:solidFill>
                <a:effectLst/>
                <a:uLnTx/>
                <a:uFillTx/>
                <a:latin typeface="Arial"/>
                <a:cs typeface="Arial"/>
                <a:sym typeface="Arial"/>
              </a:rPr>
              <a:t>2011, 61: 260-263</a:t>
            </a:r>
          </a:p>
        </p:txBody>
      </p:sp>
      <p:sp>
        <p:nvSpPr>
          <p:cNvPr id="2" name="TextBox 1"/>
          <p:cNvSpPr txBox="1"/>
          <p:nvPr/>
        </p:nvSpPr>
        <p:spPr>
          <a:xfrm>
            <a:off x="1030928" y="4155915"/>
            <a:ext cx="5409689" cy="2061718"/>
          </a:xfrm>
          <a:prstGeom prst="rect">
            <a:avLst/>
          </a:prstGeom>
          <a:noFill/>
        </p:spPr>
        <p:txBody>
          <a:bodyPr wrap="square" rtlCol="0">
            <a:spAutoFit/>
          </a:bodyPr>
          <a:lstStyle/>
          <a:p>
            <a:pPr marL="285744" marR="0" lvl="0" indent="-285744"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ru-RU" altLang="en-US" sz="2133"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Значајна поврзаност се следи во појавата на Б - симптоми со екстранодална зафатеност и машки пол</a:t>
            </a:r>
            <a:r>
              <a:rPr kumimoji="0" lang="ru-RU" altLang="en-US" sz="2133" b="0"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1</a:t>
            </a:r>
            <a:endParaRPr kumimoji="0" lang="ru-RU" altLang="en-US" sz="2133"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44" marR="0" lvl="0" indent="-285744"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ru-RU" altLang="en-US" sz="2133"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Б - симптомите се во корелација со агресивен тип на болест која </a:t>
            </a:r>
            <a:r>
              <a:rPr kumimoji="0" lang="mk-MK" altLang="en-US" sz="2133"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брзо </a:t>
            </a:r>
            <a:r>
              <a:rPr kumimoji="0" lang="ru-RU" altLang="en-US" sz="2133"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прогредира</a:t>
            </a:r>
            <a:r>
              <a:rPr kumimoji="0" lang="ru-RU" altLang="en-US" sz="2133" b="0"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1</a:t>
            </a:r>
            <a:endParaRPr kumimoji="0" lang="ru-RU" altLang="en-US" sz="2133"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841" y="2174571"/>
            <a:ext cx="4559367" cy="414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10805116" y="113020"/>
            <a:ext cx="1005927" cy="969348"/>
          </a:xfrm>
          <a:prstGeom prst="rect">
            <a:avLst/>
          </a:prstGeom>
        </p:spPr>
      </p:pic>
    </p:spTree>
    <p:extLst>
      <p:ext uri="{BB962C8B-B14F-4D97-AF65-F5344CB8AC3E}">
        <p14:creationId xmlns:p14="http://schemas.microsoft.com/office/powerpoint/2010/main" val="1350847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itle 1"/>
          <p:cNvSpPr>
            <a:spLocks noGrp="1"/>
          </p:cNvSpPr>
          <p:nvPr>
            <p:ph type="title" idx="4294967295"/>
          </p:nvPr>
        </p:nvSpPr>
        <p:spPr>
          <a:xfrm>
            <a:off x="600075" y="304009"/>
            <a:ext cx="9973714" cy="866775"/>
          </a:xfrm>
        </p:spPr>
        <p:txBody>
          <a:bodyPr>
            <a:noAutofit/>
          </a:bodyPr>
          <a:lstStyle/>
          <a:p>
            <a:pPr eaLnBrk="1" hangingPunct="1"/>
            <a:r>
              <a:rPr lang="mk-MK" altLang="en-US" sz="2800" dirty="0" smtClean="0">
                <a:solidFill>
                  <a:srgbClr val="C00000"/>
                </a:solidFill>
                <a:latin typeface="Calibri" panose="020F0502020204030204" pitchFamily="34" charset="0"/>
                <a:cs typeface="Calibri" panose="020F0502020204030204" pitchFamily="34" charset="0"/>
              </a:rPr>
              <a:t>Диференциј</a:t>
            </a:r>
            <a:r>
              <a:rPr lang="en-US" altLang="en-US" sz="2800" dirty="0" smtClean="0">
                <a:solidFill>
                  <a:srgbClr val="C00000"/>
                </a:solidFill>
                <a:latin typeface="Calibri" panose="020F0502020204030204" pitchFamily="34" charset="0"/>
                <a:cs typeface="Calibri" panose="020F0502020204030204" pitchFamily="34" charset="0"/>
              </a:rPr>
              <a:t>a</a:t>
            </a:r>
            <a:r>
              <a:rPr lang="mk-MK" altLang="en-US" sz="2800" dirty="0" smtClean="0">
                <a:solidFill>
                  <a:srgbClr val="C00000"/>
                </a:solidFill>
                <a:latin typeface="Calibri" panose="020F0502020204030204" pitchFamily="34" charset="0"/>
                <a:cs typeface="Calibri" panose="020F0502020204030204" pitchFamily="34" charset="0"/>
              </a:rPr>
              <a:t>лна дијагностика: малигна лимфаденопатија наспроти инфекција со </a:t>
            </a:r>
            <a:r>
              <a:rPr lang="en-US" altLang="en-US" sz="2800" dirty="0" smtClean="0">
                <a:solidFill>
                  <a:srgbClr val="C00000"/>
                </a:solidFill>
                <a:latin typeface="Calibri" panose="020F0502020204030204" pitchFamily="34" charset="0"/>
                <a:cs typeface="Calibri" panose="020F0502020204030204" pitchFamily="34" charset="0"/>
              </a:rPr>
              <a:t>COVID-19</a:t>
            </a:r>
            <a:endParaRPr lang="en-US" altLang="en-US" sz="2800" dirty="0">
              <a:solidFill>
                <a:srgbClr val="C00000"/>
              </a:solidFill>
              <a:latin typeface="Calibri" panose="020F0502020204030204" pitchFamily="34" charset="0"/>
              <a:cs typeface="Calibri" panose="020F0502020204030204" pitchFamily="34" charset="0"/>
            </a:endParaRPr>
          </a:p>
        </p:txBody>
      </p:sp>
      <p:sp>
        <p:nvSpPr>
          <p:cNvPr id="63492" name="Content Placeholder 2"/>
          <p:cNvSpPr>
            <a:spLocks noGrp="1"/>
          </p:cNvSpPr>
          <p:nvPr>
            <p:ph type="body" idx="4294967295"/>
          </p:nvPr>
        </p:nvSpPr>
        <p:spPr>
          <a:xfrm>
            <a:off x="78105" y="2011680"/>
            <a:ext cx="5666453" cy="3483034"/>
          </a:xfrm>
        </p:spPr>
        <p:txBody>
          <a:bodyPr>
            <a:normAutofit fontScale="85000" lnSpcReduction="20000"/>
          </a:bodyPr>
          <a:lstStyle/>
          <a:p>
            <a:pPr marL="476250" lvl="1" indent="0">
              <a:buNone/>
            </a:pPr>
            <a:r>
              <a:rPr lang="ru-RU" altLang="en-US" sz="2400" b="1" dirty="0">
                <a:solidFill>
                  <a:srgbClr val="C00000"/>
                </a:solidFill>
                <a:latin typeface="Calibri" panose="020F0502020204030204" pitchFamily="34" charset="0"/>
                <a:cs typeface="Calibri" panose="020F0502020204030204" pitchFamily="34" charset="0"/>
              </a:rPr>
              <a:t>Пролонгирани и необјаснети фебрилни </a:t>
            </a:r>
            <a:r>
              <a:rPr lang="ru-RU" altLang="en-US" sz="2400" b="1" dirty="0" smtClean="0">
                <a:solidFill>
                  <a:srgbClr val="C00000"/>
                </a:solidFill>
                <a:latin typeface="Calibri" panose="020F0502020204030204" pitchFamily="34" charset="0"/>
                <a:cs typeface="Calibri" panose="020F0502020204030204" pitchFamily="34" charset="0"/>
              </a:rPr>
              <a:t>состојби </a:t>
            </a:r>
            <a:r>
              <a:rPr lang="ru-RU" altLang="en-US" sz="2400" dirty="0" smtClean="0">
                <a:latin typeface="Calibri" panose="020F0502020204030204" pitchFamily="34" charset="0"/>
                <a:cs typeface="Calibri" panose="020F0502020204030204" pitchFamily="34" charset="0"/>
              </a:rPr>
              <a:t>(околу 37,5 С</a:t>
            </a:r>
            <a:r>
              <a:rPr lang="ru-RU" altLang="en-US" sz="2400" dirty="0">
                <a:latin typeface="Calibri" panose="020F0502020204030204" pitchFamily="34" charset="0"/>
                <a:cs typeface="Calibri" panose="020F0502020204030204" pitchFamily="34" charset="0"/>
              </a:rPr>
              <a:t>), особено во вечерните часови без јасна </a:t>
            </a:r>
            <a:r>
              <a:rPr lang="ru-RU" altLang="en-US" sz="2400" dirty="0" smtClean="0">
                <a:latin typeface="Calibri" panose="020F0502020204030204" pitchFamily="34" charset="0"/>
                <a:cs typeface="Calibri" panose="020F0502020204030204" pitchFamily="34" charset="0"/>
              </a:rPr>
              <a:t>причина</a:t>
            </a:r>
            <a:endParaRPr lang="en-US" altLang="en-US" sz="2400" dirty="0" smtClean="0">
              <a:latin typeface="Calibri" panose="020F0502020204030204" pitchFamily="34" charset="0"/>
              <a:cs typeface="Calibri" panose="020F0502020204030204" pitchFamily="34" charset="0"/>
            </a:endParaRPr>
          </a:p>
          <a:p>
            <a:pPr marL="476250" lvl="1" indent="0">
              <a:buNone/>
            </a:pPr>
            <a:endParaRPr lang="ru-RU" altLang="en-US" sz="2400" dirty="0" smtClean="0">
              <a:latin typeface="Calibri" panose="020F0502020204030204" pitchFamily="34" charset="0"/>
              <a:cs typeface="Calibri" panose="020F0502020204030204" pitchFamily="34" charset="0"/>
            </a:endParaRPr>
          </a:p>
          <a:p>
            <a:pPr marL="476250" lvl="1" indent="0">
              <a:buNone/>
            </a:pPr>
            <a:r>
              <a:rPr lang="ru-RU" altLang="en-US" sz="2400" b="1" dirty="0">
                <a:solidFill>
                  <a:srgbClr val="C00000"/>
                </a:solidFill>
                <a:latin typeface="Calibri" panose="020F0502020204030204" pitchFamily="34" charset="0"/>
                <a:cs typeface="Calibri" panose="020F0502020204030204" pitchFamily="34" charset="0"/>
              </a:rPr>
              <a:t>З</a:t>
            </a:r>
            <a:r>
              <a:rPr lang="ru-RU" altLang="en-US" sz="2400" b="1" dirty="0" smtClean="0">
                <a:solidFill>
                  <a:srgbClr val="C00000"/>
                </a:solidFill>
                <a:latin typeface="Calibri" panose="020F0502020204030204" pitchFamily="34" charset="0"/>
                <a:cs typeface="Calibri" panose="020F0502020204030204" pitchFamily="34" charset="0"/>
              </a:rPr>
              <a:t>амор </a:t>
            </a:r>
            <a:endParaRPr lang="ru-RU" altLang="en-US" sz="2400" b="1" dirty="0">
              <a:solidFill>
                <a:srgbClr val="C00000"/>
              </a:solidFill>
              <a:latin typeface="Calibri" panose="020F0502020204030204" pitchFamily="34" charset="0"/>
              <a:cs typeface="Calibri" panose="020F0502020204030204" pitchFamily="34" charset="0"/>
            </a:endParaRPr>
          </a:p>
          <a:p>
            <a:pPr marL="476250" lvl="1" indent="0">
              <a:buNone/>
            </a:pPr>
            <a:r>
              <a:rPr lang="ru-RU" altLang="en-US" sz="2400" dirty="0">
                <a:latin typeface="Calibri" panose="020F0502020204030204" pitchFamily="34" charset="0"/>
                <a:cs typeface="Calibri" panose="020F0502020204030204" pitchFamily="34" charset="0"/>
              </a:rPr>
              <a:t>ненормално чувство на замор, чуство на исцрпеност без очигледна причина или при најмал физички </a:t>
            </a:r>
            <a:r>
              <a:rPr lang="ru-RU" altLang="en-US" sz="2400" dirty="0" smtClean="0">
                <a:latin typeface="Calibri" panose="020F0502020204030204" pitchFamily="34" charset="0"/>
                <a:cs typeface="Calibri" panose="020F0502020204030204" pitchFamily="34" charset="0"/>
              </a:rPr>
              <a:t>напор</a:t>
            </a:r>
            <a:r>
              <a:rPr lang="ru-RU" altLang="en-US" sz="2400" baseline="30000" dirty="0" smtClean="0">
                <a:latin typeface="Calibri" panose="020F0502020204030204" pitchFamily="34" charset="0"/>
                <a:cs typeface="Calibri" panose="020F0502020204030204" pitchFamily="34" charset="0"/>
              </a:rPr>
              <a:t>1</a:t>
            </a:r>
            <a:endParaRPr lang="en-US" altLang="en-US" sz="2400" baseline="30000" dirty="0" smtClean="0">
              <a:latin typeface="Calibri" panose="020F0502020204030204" pitchFamily="34" charset="0"/>
              <a:cs typeface="Calibri" panose="020F0502020204030204" pitchFamily="34" charset="0"/>
            </a:endParaRPr>
          </a:p>
          <a:p>
            <a:pPr marL="476250" lvl="1" indent="0">
              <a:buNone/>
            </a:pPr>
            <a:endParaRPr lang="ru-RU" altLang="en-US" sz="2400" dirty="0" smtClean="0">
              <a:latin typeface="Calibri" panose="020F0502020204030204" pitchFamily="34" charset="0"/>
              <a:cs typeface="Calibri" panose="020F0502020204030204" pitchFamily="34" charset="0"/>
            </a:endParaRPr>
          </a:p>
          <a:p>
            <a:pPr marL="476250" lvl="1" indent="0">
              <a:buNone/>
            </a:pPr>
            <a:r>
              <a:rPr lang="ru-RU" altLang="en-US" sz="2400" b="1" dirty="0">
                <a:solidFill>
                  <a:srgbClr val="C00000"/>
                </a:solidFill>
                <a:latin typeface="Calibri" panose="020F0502020204030204" pitchFamily="34" charset="0"/>
                <a:cs typeface="Calibri" panose="020F0502020204030204" pitchFamily="34" charset="0"/>
              </a:rPr>
              <a:t>Кашлица и гушење, недостаток /глад за воздух</a:t>
            </a:r>
          </a:p>
          <a:p>
            <a:pPr marL="476250" lvl="1" indent="0">
              <a:buNone/>
            </a:pPr>
            <a:r>
              <a:rPr lang="ru-RU" altLang="en-US" sz="2400" dirty="0">
                <a:latin typeface="Calibri" panose="020F0502020204030204" pitchFamily="34" charset="0"/>
                <a:cs typeface="Calibri" panose="020F0502020204030204" pitchFamily="34" charset="0"/>
              </a:rPr>
              <a:t>поради зафатеност на лимфните јазли во белите дробови и медијастинумот или инфилтрација на бели дробови</a:t>
            </a:r>
          </a:p>
          <a:p>
            <a:pPr marL="476250" lvl="1" indent="0">
              <a:buNone/>
            </a:pPr>
            <a:endParaRPr lang="ru-RU" altLang="en-US" sz="2200" dirty="0"/>
          </a:p>
          <a:p>
            <a:pPr marL="476250" lvl="1" indent="0">
              <a:buNone/>
            </a:pPr>
            <a:endParaRPr lang="ru-RU" altLang="en-US" sz="2200" dirty="0"/>
          </a:p>
          <a:p>
            <a:pPr marL="476250" lvl="1" indent="0">
              <a:buNone/>
            </a:pPr>
            <a:endParaRPr lang="en-US" altLang="en-US" sz="2200" dirty="0"/>
          </a:p>
        </p:txBody>
      </p:sp>
      <p:sp>
        <p:nvSpPr>
          <p:cNvPr id="6" name="Rectangle 5"/>
          <p:cNvSpPr/>
          <p:nvPr/>
        </p:nvSpPr>
        <p:spPr>
          <a:xfrm>
            <a:off x="78105" y="6400402"/>
            <a:ext cx="661035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mk-MK" sz="900" b="0" i="0" u="none" strike="noStrike" kern="0" cap="none" spc="0" normalizeH="0" baseline="0" noProof="0" dirty="0">
                <a:ln>
                  <a:noFill/>
                </a:ln>
                <a:solidFill>
                  <a:srgbClr val="000000"/>
                </a:solidFill>
                <a:effectLst/>
                <a:uLnTx/>
                <a:uFillTx/>
                <a:latin typeface="Arial"/>
                <a:cs typeface="Arial"/>
                <a:sym typeface="Arial"/>
              </a:rPr>
              <a:t>1. </a:t>
            </a:r>
            <a:r>
              <a:rPr kumimoji="0" lang="en-US" sz="900" b="0" i="0" u="none" strike="noStrike" kern="0" cap="none" spc="0" normalizeH="0" baseline="0" noProof="0" dirty="0">
                <a:ln>
                  <a:noFill/>
                </a:ln>
                <a:solidFill>
                  <a:srgbClr val="000000"/>
                </a:solidFill>
                <a:effectLst/>
                <a:uLnTx/>
                <a:uFillTx/>
                <a:latin typeface="Arial"/>
                <a:cs typeface="Arial"/>
                <a:sym typeface="Arial"/>
              </a:rPr>
              <a:t>The Lymphoma Association</a:t>
            </a:r>
            <a:r>
              <a:rPr kumimoji="0" lang="mk-MK" sz="900" b="0" i="0" u="none" strike="noStrike" kern="0" cap="none" spc="0" normalizeH="0" baseline="0" noProof="0" dirty="0">
                <a:ln>
                  <a:noFill/>
                </a:ln>
                <a:solidFill>
                  <a:srgbClr val="000000"/>
                </a:solidFill>
                <a:effectLst/>
                <a:uLnTx/>
                <a:uFillTx/>
                <a:latin typeface="Arial"/>
                <a:cs typeface="Arial"/>
                <a:sym typeface="Arial"/>
              </a:rPr>
              <a:t>, достапно на: </a:t>
            </a:r>
            <a:r>
              <a:rPr kumimoji="0" lang="en-US" sz="900" b="0" i="0" u="none" strike="noStrike" kern="0" cap="none" spc="0" normalizeH="0" baseline="0" noProof="0" dirty="0">
                <a:ln>
                  <a:noFill/>
                </a:ln>
                <a:solidFill>
                  <a:srgbClr val="000000"/>
                </a:solidFill>
                <a:effectLst/>
                <a:uLnTx/>
                <a:uFillTx/>
                <a:latin typeface="Arial"/>
                <a:cs typeface="Arial"/>
                <a:sym typeface="Arial"/>
              </a:rPr>
              <a:t>http://www.lymphomas.org.uk/about-lymphoma/what-lymphoma/symptoms-lymphoma-overview/symptoms-lymphoma-detail</a:t>
            </a:r>
            <a:r>
              <a:rPr kumimoji="0" lang="mk-MK" sz="900" b="0" i="0" u="none" strike="noStrike" kern="0" cap="none" spc="0" normalizeH="0" baseline="0" noProof="0" dirty="0">
                <a:ln>
                  <a:noFill/>
                </a:ln>
                <a:solidFill>
                  <a:srgbClr val="000000"/>
                </a:solidFill>
                <a:effectLst/>
                <a:uLnTx/>
                <a:uFillTx/>
                <a:latin typeface="Arial"/>
                <a:cs typeface="Arial"/>
                <a:sym typeface="Arial"/>
              </a:rPr>
              <a:t>, пристапено на: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16.07</a:t>
            </a:r>
            <a:r>
              <a:rPr kumimoji="0" lang="mk-MK" sz="900" b="0" i="0" u="none" strike="noStrike" kern="0" cap="none" spc="0" normalizeH="0" baseline="0" noProof="0" dirty="0" smtClean="0">
                <a:ln>
                  <a:noFill/>
                </a:ln>
                <a:solidFill>
                  <a:srgbClr val="000000"/>
                </a:solidFill>
                <a:effectLst/>
                <a:uLnTx/>
                <a:uFillTx/>
                <a:latin typeface="Arial"/>
                <a:cs typeface="Arial"/>
                <a:sym typeface="Arial"/>
              </a:rPr>
              <a:t>.20</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20</a:t>
            </a:r>
            <a:r>
              <a:rPr kumimoji="0" lang="mk-MK" sz="900" b="0" i="0" u="none" strike="noStrike" kern="0" cap="none" spc="0" normalizeH="0" baseline="0" noProof="0" dirty="0" smtClean="0">
                <a:ln>
                  <a:noFill/>
                </a:ln>
                <a:solidFill>
                  <a:srgbClr val="000000"/>
                </a:solidFill>
                <a:effectLst/>
                <a:uLnTx/>
                <a:uFillTx/>
                <a:latin typeface="Arial"/>
                <a:cs typeface="Arial"/>
                <a:sym typeface="Arial"/>
              </a:rPr>
              <a:t> </a:t>
            </a:r>
            <a:r>
              <a:rPr kumimoji="0" lang="mk-MK" sz="900" b="0" i="0" u="none" strike="noStrike" kern="0" cap="none" spc="0" normalizeH="0" baseline="0" noProof="0" dirty="0">
                <a:ln>
                  <a:noFill/>
                </a:ln>
                <a:solidFill>
                  <a:srgbClr val="000000"/>
                </a:solidFill>
                <a:effectLst/>
                <a:uLnTx/>
                <a:uFillTx/>
                <a:latin typeface="Arial"/>
                <a:cs typeface="Arial"/>
                <a:sym typeface="Arial"/>
              </a:rPr>
              <a:t>година.  </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2"/>
          <a:stretch>
            <a:fillRect/>
          </a:stretch>
        </p:blipFill>
        <p:spPr>
          <a:xfrm>
            <a:off x="6181725" y="4345863"/>
            <a:ext cx="2343316" cy="1601695"/>
          </a:xfrm>
          <a:prstGeom prst="rect">
            <a:avLst/>
          </a:prstGeom>
        </p:spPr>
      </p:pic>
      <p:pic>
        <p:nvPicPr>
          <p:cNvPr id="3" name="Picture 2"/>
          <p:cNvPicPr>
            <a:picLocks noChangeAspect="1"/>
          </p:cNvPicPr>
          <p:nvPr/>
        </p:nvPicPr>
        <p:blipFill>
          <a:blip r:embed="rId3"/>
          <a:stretch>
            <a:fillRect/>
          </a:stretch>
        </p:blipFill>
        <p:spPr>
          <a:xfrm>
            <a:off x="8690955" y="4786354"/>
            <a:ext cx="2386049" cy="179871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558" y="1948637"/>
            <a:ext cx="6030759" cy="1224637"/>
          </a:xfrm>
          <a:prstGeom prst="rect">
            <a:avLst/>
          </a:prstGeom>
        </p:spPr>
      </p:pic>
      <p:sp>
        <p:nvSpPr>
          <p:cNvPr id="9" name="Cloud 8"/>
          <p:cNvSpPr/>
          <p:nvPr/>
        </p:nvSpPr>
        <p:spPr>
          <a:xfrm>
            <a:off x="7714210" y="1011241"/>
            <a:ext cx="1953491"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mk-MK" sz="1400" b="0" i="0" u="none" strike="noStrike" kern="0" cap="none" spc="0" normalizeH="0" baseline="0" noProof="0" dirty="0" smtClean="0">
                <a:ln>
                  <a:noFill/>
                </a:ln>
                <a:solidFill>
                  <a:srgbClr val="FFFFFF"/>
                </a:solidFill>
                <a:effectLst/>
                <a:uLnTx/>
                <a:uFillTx/>
                <a:latin typeface="Imago"/>
                <a:ea typeface="+mn-ea"/>
                <a:cs typeface="+mn-cs"/>
                <a:sym typeface="Arial"/>
              </a:rPr>
              <a:t>Инфекција со </a:t>
            </a:r>
            <a:r>
              <a:rPr kumimoji="0" lang="en-US" sz="1400" b="0" i="0" u="none" strike="noStrike" kern="0" cap="none" spc="0" normalizeH="0" baseline="0" noProof="0" dirty="0" smtClean="0">
                <a:ln>
                  <a:noFill/>
                </a:ln>
                <a:solidFill>
                  <a:srgbClr val="FFFFFF"/>
                </a:solidFill>
                <a:effectLst/>
                <a:uLnTx/>
                <a:uFillTx/>
                <a:latin typeface="Imago"/>
                <a:ea typeface="+mn-ea"/>
                <a:cs typeface="+mn-cs"/>
                <a:sym typeface="Arial"/>
              </a:rPr>
              <a:t>COVID-19</a:t>
            </a:r>
            <a:endParaRPr kumimoji="0" lang="en-US" sz="1400" b="0" i="0" u="none" strike="noStrike" kern="0" cap="none" spc="0" normalizeH="0" baseline="0" noProof="0" dirty="0">
              <a:ln>
                <a:noFill/>
              </a:ln>
              <a:solidFill>
                <a:srgbClr val="FFFFFF"/>
              </a:solidFill>
              <a:effectLst/>
              <a:uLnTx/>
              <a:uFillTx/>
              <a:latin typeface="Imago"/>
              <a:ea typeface="+mn-ea"/>
              <a:cs typeface="+mn-cs"/>
              <a:sym typeface="Arial"/>
            </a:endParaRPr>
          </a:p>
        </p:txBody>
      </p:sp>
      <p:sp>
        <p:nvSpPr>
          <p:cNvPr id="13" name="Cloud 12"/>
          <p:cNvSpPr/>
          <p:nvPr/>
        </p:nvSpPr>
        <p:spPr>
          <a:xfrm>
            <a:off x="8257307" y="3351577"/>
            <a:ext cx="2590801" cy="914400"/>
          </a:xfrm>
          <a:prstGeom prst="clou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mk-MK" sz="1400" b="0" i="0" u="none" strike="noStrike" kern="0" cap="none" spc="0" normalizeH="0" baseline="0" noProof="0" dirty="0" smtClean="0">
                <a:ln>
                  <a:noFill/>
                </a:ln>
                <a:solidFill>
                  <a:srgbClr val="FFFFFF"/>
                </a:solidFill>
                <a:effectLst/>
                <a:uLnTx/>
                <a:uFillTx/>
                <a:latin typeface="Imago"/>
                <a:ea typeface="+mn-ea"/>
                <a:cs typeface="+mn-cs"/>
                <a:sym typeface="Arial"/>
              </a:rPr>
              <a:t>Малигна лимфаденопатија</a:t>
            </a:r>
            <a:endParaRPr kumimoji="0" lang="en-US" sz="1400" b="0" i="0" u="none" strike="noStrike" kern="0" cap="none" spc="0" normalizeH="0" baseline="0" noProof="0" dirty="0">
              <a:ln>
                <a:noFill/>
              </a:ln>
              <a:solidFill>
                <a:srgbClr val="FFFFFF"/>
              </a:solidFill>
              <a:effectLst/>
              <a:uLnTx/>
              <a:uFillTx/>
              <a:latin typeface="Imago"/>
              <a:ea typeface="+mn-ea"/>
              <a:cs typeface="+mn-cs"/>
              <a:sym typeface="Arial"/>
            </a:endParaRPr>
          </a:p>
        </p:txBody>
      </p:sp>
      <p:pic>
        <p:nvPicPr>
          <p:cNvPr id="4" name="Picture 3"/>
          <p:cNvPicPr>
            <a:picLocks noChangeAspect="1"/>
          </p:cNvPicPr>
          <p:nvPr/>
        </p:nvPicPr>
        <p:blipFill>
          <a:blip r:embed="rId5"/>
          <a:stretch>
            <a:fillRect/>
          </a:stretch>
        </p:blipFill>
        <p:spPr>
          <a:xfrm>
            <a:off x="10769390" y="252722"/>
            <a:ext cx="1005927" cy="969348"/>
          </a:xfrm>
          <a:prstGeom prst="rect">
            <a:avLst/>
          </a:prstGeom>
        </p:spPr>
      </p:pic>
    </p:spTree>
    <p:extLst>
      <p:ext uri="{BB962C8B-B14F-4D97-AF65-F5344CB8AC3E}">
        <p14:creationId xmlns:p14="http://schemas.microsoft.com/office/powerpoint/2010/main" val="2440330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168" y="1543168"/>
            <a:ext cx="10264608"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Иако </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лимфаденопатија е честа манифестација кај многу вирусни заболувања, радиолошката анализа досега заклучи дека </a:t>
            </a:r>
            <a:r>
              <a:rPr kumimoji="0" lang="ru-RU" sz="1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лимфаденопатиите се карактеристично отсутни кај повеќето пациенти со </a:t>
            </a:r>
            <a:r>
              <a:rPr kumimoji="0" lang="en-US" sz="1800" b="1" i="0" u="none" strike="noStrike" kern="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sym typeface="Arial"/>
              </a:rPr>
              <a:t>SARS-CoV-2</a:t>
            </a:r>
            <a:r>
              <a:rPr kumimoji="0" lang="ru-RU" sz="1800" b="1" i="0" u="none" strike="noStrike" kern="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sym typeface="Arial"/>
              </a:rPr>
              <a:t>, </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кои биле </a:t>
            </a:r>
            <a:r>
              <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иследувани </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со помош на компјутерска томографија [2]. </a:t>
            </a:r>
            <a:endPar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endParaRPr kumimoji="0" lang="ru-RU"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Компјутерската </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томографија </a:t>
            </a:r>
            <a:r>
              <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има </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водечко место во управувањето </a:t>
            </a:r>
            <a:r>
              <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на пациентите </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со </a:t>
            </a:r>
            <a:r>
              <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корона-вирусна </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болест 2019 (</a:t>
            </a:r>
            <a:r>
              <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COVID-19)</a:t>
            </a:r>
            <a:r>
              <a:rPr kumimoji="0" lang="en-US"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[3]</a:t>
            </a:r>
            <a:r>
              <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Зголемувањето </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на медијастиналните лимфни јазли не се смета за типична </a:t>
            </a:r>
            <a:r>
              <a:rPr kumimoji="0" lang="ru-RU"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КТ карактеристика </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на COVID-19 и </a:t>
            </a:r>
            <a:r>
              <a:rPr kumimoji="0" lang="ru-RU" sz="1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само 6% од пациентите примени во болница </a:t>
            </a:r>
            <a:r>
              <a:rPr kumimoji="0" lang="ru-RU" sz="1800" b="1" i="0" u="none" strike="noStrike" kern="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sym typeface="Arial"/>
              </a:rPr>
              <a:t>поради инфекција со COVID-19 </a:t>
            </a:r>
            <a:r>
              <a:rPr kumimoji="0" lang="ru-RU" sz="1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имале лимфаденопатија</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 name="TextBox 3"/>
          <p:cNvSpPr txBox="1"/>
          <p:nvPr/>
        </p:nvSpPr>
        <p:spPr>
          <a:xfrm>
            <a:off x="306786" y="6147941"/>
            <a:ext cx="10387584" cy="507831"/>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smtClean="0">
                <a:ln>
                  <a:noFill/>
                </a:ln>
                <a:solidFill>
                  <a:srgbClr val="000000"/>
                </a:solidFill>
                <a:effectLst/>
                <a:uLnTx/>
                <a:uFillTx/>
                <a:latin typeface="Arial"/>
                <a:cs typeface="Arial"/>
                <a:sym typeface="Arial"/>
              </a:rPr>
              <a:t>1.Huang</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C,</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Wang</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Y,</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Li</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X, </a:t>
            </a:r>
            <a:r>
              <a:rPr kumimoji="0" lang="en-US" sz="900" b="0" i="0" u="none" strike="noStrike" kern="0" cap="none" spc="0" normalizeH="0" baseline="0" noProof="0" dirty="0">
                <a:ln>
                  <a:noFill/>
                </a:ln>
                <a:solidFill>
                  <a:srgbClr val="000000"/>
                </a:solidFill>
                <a:effectLst/>
                <a:uLnTx/>
                <a:uFillTx/>
                <a:latin typeface="Arial"/>
                <a:cs typeface="Arial"/>
                <a:sym typeface="Arial"/>
              </a:rPr>
              <a:t>et al.   Clinical features of patients infected with 2019 novel coronavirus in Wuhan,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China</a:t>
            </a:r>
            <a:r>
              <a:rPr kumimoji="0" lang="mk-MK" sz="9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900" b="0" i="1" u="none" strike="noStrike" kern="0" cap="none" spc="0" normalizeH="0" baseline="0" noProof="0" dirty="0" smtClean="0">
                <a:ln>
                  <a:noFill/>
                </a:ln>
                <a:solidFill>
                  <a:srgbClr val="000000"/>
                </a:solidFill>
                <a:effectLst/>
                <a:uLnTx/>
                <a:uFillTx/>
                <a:latin typeface="Arial"/>
                <a:cs typeface="Arial"/>
                <a:sym typeface="Arial"/>
              </a:rPr>
              <a:t>Lancet</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2020;</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395:497–506</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smtClean="0">
                <a:ln>
                  <a:noFill/>
                </a:ln>
                <a:solidFill>
                  <a:srgbClr val="000000"/>
                </a:solidFill>
                <a:effectLst/>
                <a:uLnTx/>
                <a:uFillTx/>
                <a:latin typeface="Arial"/>
                <a:cs typeface="Arial"/>
                <a:sym typeface="Arial"/>
              </a:rPr>
              <a:t> 2.Chung</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M,</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err="1" smtClean="0">
                <a:ln>
                  <a:noFill/>
                </a:ln>
                <a:solidFill>
                  <a:srgbClr val="000000"/>
                </a:solidFill>
                <a:effectLst/>
                <a:uLnTx/>
                <a:uFillTx/>
                <a:latin typeface="Arial"/>
                <a:cs typeface="Arial"/>
                <a:sym typeface="Arial"/>
              </a:rPr>
              <a:t>Bernheim</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A,</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Mei</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X, </a:t>
            </a:r>
            <a:r>
              <a:rPr kumimoji="0" lang="en-US" sz="900" b="0" i="0" u="none" strike="noStrike" kern="0" cap="none" spc="0" normalizeH="0" baseline="0" noProof="0" dirty="0">
                <a:ln>
                  <a:noFill/>
                </a:ln>
                <a:solidFill>
                  <a:srgbClr val="000000"/>
                </a:solidFill>
                <a:effectLst/>
                <a:uLnTx/>
                <a:uFillTx/>
                <a:latin typeface="Arial"/>
                <a:cs typeface="Arial"/>
                <a:sym typeface="Arial"/>
              </a:rPr>
              <a:t>et al.   CT imaging features of 2019 novel coronavirus (2019-nCoV</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1" u="none" strike="noStrike" kern="0" cap="none" spc="0" normalizeH="0" baseline="0" noProof="0" dirty="0" smtClean="0">
                <a:ln>
                  <a:noFill/>
                </a:ln>
                <a:solidFill>
                  <a:srgbClr val="000000"/>
                </a:solidFill>
                <a:effectLst/>
                <a:uLnTx/>
                <a:uFillTx/>
                <a:latin typeface="Arial"/>
                <a:cs typeface="Arial"/>
                <a:sym typeface="Arial"/>
              </a:rPr>
              <a:t>Radiology</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2020 ;</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295:202–7</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smtClean="0">
                <a:ln>
                  <a:noFill/>
                </a:ln>
                <a:solidFill>
                  <a:srgbClr val="000000"/>
                </a:solidFill>
                <a:effectLst/>
                <a:uLnTx/>
                <a:uFillTx/>
                <a:latin typeface="Arial"/>
                <a:cs typeface="Arial"/>
                <a:sym typeface="Arial"/>
              </a:rPr>
              <a:t>.3.Tan L,</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Wang</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Q,</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Zhang </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D, </a:t>
            </a:r>
            <a:r>
              <a:rPr kumimoji="0" lang="en-US" sz="900" b="0" i="0" u="none" strike="noStrike" kern="0" cap="none" spc="0" normalizeH="0" baseline="0" noProof="0" dirty="0">
                <a:ln>
                  <a:noFill/>
                </a:ln>
                <a:solidFill>
                  <a:srgbClr val="000000"/>
                </a:solidFill>
                <a:effectLst/>
                <a:uLnTx/>
                <a:uFillTx/>
                <a:latin typeface="Arial"/>
                <a:cs typeface="Arial"/>
                <a:sym typeface="Arial"/>
              </a:rPr>
              <a:t>et al.   </a:t>
            </a:r>
            <a:r>
              <a:rPr kumimoji="0" lang="en-US" sz="900" b="0" i="0" u="none" strike="noStrike" kern="0" cap="none" spc="0" normalizeH="0" baseline="0" noProof="0" dirty="0" err="1">
                <a:ln>
                  <a:noFill/>
                </a:ln>
                <a:solidFill>
                  <a:srgbClr val="000000"/>
                </a:solidFill>
                <a:effectLst/>
                <a:uLnTx/>
                <a:uFillTx/>
                <a:latin typeface="Arial"/>
                <a:cs typeface="Arial"/>
                <a:sym typeface="Arial"/>
              </a:rPr>
              <a:t>Lymphopenia</a:t>
            </a:r>
            <a:r>
              <a:rPr kumimoji="0" lang="en-US" sz="900" b="0" i="0" u="none" strike="noStrike" kern="0" cap="none" spc="0" normalizeH="0" baseline="0" noProof="0" dirty="0">
                <a:ln>
                  <a:noFill/>
                </a:ln>
                <a:solidFill>
                  <a:srgbClr val="000000"/>
                </a:solidFill>
                <a:effectLst/>
                <a:uLnTx/>
                <a:uFillTx/>
                <a:latin typeface="Arial"/>
                <a:cs typeface="Arial"/>
                <a:sym typeface="Arial"/>
              </a:rPr>
              <a:t> predicts disease severity of COVID-19: a descriptive and predictive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study</a:t>
            </a:r>
            <a:r>
              <a:rPr kumimoji="0" lang="mk-MK" sz="9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900" b="0" i="1" u="none" strike="noStrike" kern="0" cap="none" spc="0" normalizeH="0" baseline="0" noProof="0" dirty="0" smtClean="0">
                <a:ln>
                  <a:noFill/>
                </a:ln>
                <a:solidFill>
                  <a:srgbClr val="000000"/>
                </a:solidFill>
                <a:effectLst/>
                <a:uLnTx/>
                <a:uFillTx/>
                <a:latin typeface="Arial"/>
                <a:cs typeface="Arial"/>
                <a:sym typeface="Arial"/>
              </a:rPr>
              <a:t>Nature</a:t>
            </a:r>
            <a:r>
              <a:rPr kumimoji="0" lang="en-US" sz="900" b="0" i="0" u="none" strike="noStrike" kern="0" cap="none" spc="0" normalizeH="0" baseline="0" noProof="0" dirty="0">
                <a:ln>
                  <a:noFill/>
                </a:ln>
                <a:solidFill>
                  <a:srgbClr val="000000"/>
                </a:solidFill>
                <a:effectLst/>
                <a:uLnTx/>
                <a:uFillTx/>
                <a:latin typeface="Arial"/>
                <a:cs typeface="Arial"/>
                <a:sym typeface="Arial"/>
              </a:rPr>
              <a:t>  2020</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a:t>
            </a:r>
            <a:r>
              <a:rPr kumimoji="0" lang="en-US" sz="900" b="0" i="0" u="none" strike="noStrike" kern="0" cap="none" spc="0" normalizeH="0" baseline="0" noProof="0" dirty="0">
                <a:ln>
                  <a:noFill/>
                </a:ln>
                <a:solidFill>
                  <a:srgbClr val="000000"/>
                </a:solidFill>
                <a:effectLst/>
                <a:uLnTx/>
                <a:uFillTx/>
                <a:latin typeface="Arial"/>
                <a:cs typeface="Arial"/>
                <a:sym typeface="Arial"/>
              </a:rPr>
              <a:t>  </a:t>
            </a:r>
            <a:r>
              <a:rPr kumimoji="0" lang="en-US" sz="900" b="0" i="0" u="none" strike="noStrike" kern="0" cap="none" spc="0" normalizeH="0" baseline="0" noProof="0" dirty="0" smtClean="0">
                <a:ln>
                  <a:noFill/>
                </a:ln>
                <a:solidFill>
                  <a:srgbClr val="000000"/>
                </a:solidFill>
                <a:effectLst/>
                <a:uLnTx/>
                <a:uFillTx/>
                <a:latin typeface="Arial"/>
                <a:cs typeface="Arial"/>
                <a:sym typeface="Arial"/>
              </a:rPr>
              <a:t>5 :33</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p:cNvSpPr txBox="1"/>
          <p:nvPr/>
        </p:nvSpPr>
        <p:spPr>
          <a:xfrm>
            <a:off x="858780" y="154120"/>
            <a:ext cx="92835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mk-MK" sz="2800" b="1" i="0" u="none" strike="noStrike" kern="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sym typeface="Arial"/>
              </a:rPr>
              <a:t>Лимфаденопатија не е манифестација на акутна инфекција со Ковид </a:t>
            </a:r>
            <a:r>
              <a:rPr kumimoji="0" lang="en-US" sz="2800" b="1" i="0" u="none" strike="noStrike" kern="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sym typeface="Arial"/>
              </a:rPr>
              <a:t>-19</a:t>
            </a:r>
            <a:endParaRPr kumimoji="0" lang="mk-MK"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endParaRPr>
          </a:p>
        </p:txBody>
      </p:sp>
      <p:pic>
        <p:nvPicPr>
          <p:cNvPr id="3" name="Picture 2"/>
          <p:cNvPicPr>
            <a:picLocks noChangeAspect="1"/>
          </p:cNvPicPr>
          <p:nvPr/>
        </p:nvPicPr>
        <p:blipFill>
          <a:blip r:embed="rId2"/>
          <a:stretch>
            <a:fillRect/>
          </a:stretch>
        </p:blipFill>
        <p:spPr>
          <a:xfrm>
            <a:off x="10694370" y="216364"/>
            <a:ext cx="1005927" cy="969348"/>
          </a:xfrm>
          <a:prstGeom prst="rect">
            <a:avLst/>
          </a:prstGeom>
        </p:spPr>
      </p:pic>
    </p:spTree>
    <p:extLst>
      <p:ext uri="{BB962C8B-B14F-4D97-AF65-F5344CB8AC3E}">
        <p14:creationId xmlns:p14="http://schemas.microsoft.com/office/powerpoint/2010/main" val="2591126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4"/>
          <p:cNvSpPr txBox="1"/>
          <p:nvPr/>
        </p:nvSpPr>
        <p:spPr>
          <a:xfrm>
            <a:off x="758190" y="2336958"/>
            <a:ext cx="10555432" cy="2284919"/>
          </a:xfrm>
          <a:prstGeom prst="rect">
            <a:avLst/>
          </a:prstGeom>
          <a:noFill/>
          <a:ln>
            <a:noFill/>
          </a:ln>
        </p:spPr>
        <p:txBody>
          <a:bodyPr spcFirstLastPara="1" wrap="square" lIns="121900" tIns="60933" rIns="121900" bIns="60933" anchor="t" anchorCtr="0">
            <a:noAutofit/>
          </a:bodyPr>
          <a:lstStyle/>
          <a:p>
            <a:pPr lvl="0" defTabSz="1219140">
              <a:buSzPts val="2000"/>
              <a:defRPr/>
            </a:pPr>
            <a:r>
              <a:rPr lang="ru-RU" sz="2800" b="1" i="1" dirty="0">
                <a:solidFill>
                  <a:srgbClr val="C00000"/>
                </a:solidFill>
                <a:effectLst>
                  <a:outerShdw blurRad="38100" dist="38100" dir="2700000" algn="tl">
                    <a:srgbClr val="000000">
                      <a:alpha val="43137"/>
                    </a:srgbClr>
                  </a:outerShdw>
                </a:effectLst>
              </a:rPr>
              <a:t>Клинички пристап на пациент со лимфаденопатија</a:t>
            </a:r>
          </a:p>
          <a:p>
            <a:pPr marL="0" marR="0" lvl="0" indent="0" algn="l" defTabSz="1219140" rtl="0" eaLnBrk="1" fontAlgn="auto" latinLnBrk="0" hangingPunct="1">
              <a:lnSpc>
                <a:spcPct val="100000"/>
              </a:lnSpc>
              <a:spcBef>
                <a:spcPts val="0"/>
              </a:spcBef>
              <a:spcAft>
                <a:spcPts val="0"/>
              </a:spcAft>
              <a:buClr>
                <a:srgbClr val="000000"/>
              </a:buClr>
              <a:buSzPts val="2000"/>
              <a:buFont typeface="Arial"/>
              <a:buNone/>
              <a:tabLst/>
              <a:defRPr/>
            </a:pPr>
            <a:endParaRPr kumimoji="0" lang="ru-RU" sz="2667" b="1" i="1"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Arial"/>
              <a:cs typeface="Arial"/>
              <a:sym typeface="Arial"/>
            </a:endParaRPr>
          </a:p>
          <a:p>
            <a:pPr lvl="0" defTabSz="1219140">
              <a:buSzPts val="2000"/>
              <a:defRPr/>
            </a:pPr>
            <a:r>
              <a:rPr lang="ru-RU" sz="2000" b="1" i="1" dirty="0">
                <a:solidFill>
                  <a:srgbClr val="002060"/>
                </a:solidFill>
              </a:rPr>
              <a:t>н.в.проф.д-р Сања Трајкова</a:t>
            </a:r>
          </a:p>
          <a:p>
            <a:pPr marL="0" marR="0" lvl="0" indent="0" algn="l" defTabSz="1219140" rtl="0" eaLnBrk="1" fontAlgn="auto" latinLnBrk="0" hangingPunct="1">
              <a:lnSpc>
                <a:spcPct val="100000"/>
              </a:lnSpc>
              <a:spcBef>
                <a:spcPts val="0"/>
              </a:spcBef>
              <a:spcAft>
                <a:spcPts val="0"/>
              </a:spcAft>
              <a:buClr>
                <a:srgbClr val="000000"/>
              </a:buClr>
              <a:buSzPts val="2000"/>
              <a:buFont typeface="Arial"/>
              <a:buNone/>
              <a:tabLst/>
              <a:defRPr/>
            </a:pPr>
            <a:r>
              <a:rPr kumimoji="0" lang="ru-RU" sz="2000" b="1" i="1" u="none" strike="noStrike" kern="0" cap="none" spc="0" normalizeH="0" baseline="0" noProof="0" dirty="0" smtClean="0">
                <a:ln>
                  <a:noFill/>
                </a:ln>
                <a:solidFill>
                  <a:srgbClr val="002060"/>
                </a:solidFill>
                <a:effectLst/>
                <a:uLnTx/>
                <a:uFillTx/>
                <a:latin typeface="Arial"/>
                <a:cs typeface="Arial"/>
                <a:sym typeface="Arial"/>
              </a:rPr>
              <a:t>Универзитетска </a:t>
            </a:r>
            <a:r>
              <a:rPr kumimoji="0" lang="ru-RU" sz="2000" b="1" i="1" u="none" strike="noStrike" kern="0" cap="none" spc="0" normalizeH="0" baseline="0" noProof="0" dirty="0">
                <a:ln>
                  <a:noFill/>
                </a:ln>
                <a:solidFill>
                  <a:srgbClr val="002060"/>
                </a:solidFill>
                <a:effectLst/>
                <a:uLnTx/>
                <a:uFillTx/>
                <a:latin typeface="Arial"/>
                <a:cs typeface="Arial"/>
                <a:sym typeface="Arial"/>
              </a:rPr>
              <a:t>клиника за </a:t>
            </a:r>
            <a:r>
              <a:rPr kumimoji="0" lang="ru-RU" sz="2000" b="1" i="1" u="none" strike="noStrike" kern="0" cap="none" spc="0" normalizeH="0" baseline="0" noProof="0" dirty="0" smtClean="0">
                <a:ln>
                  <a:noFill/>
                </a:ln>
                <a:solidFill>
                  <a:srgbClr val="002060"/>
                </a:solidFill>
                <a:effectLst/>
                <a:uLnTx/>
                <a:uFillTx/>
                <a:latin typeface="Arial"/>
                <a:cs typeface="Arial"/>
                <a:sym typeface="Arial"/>
              </a:rPr>
              <a:t>хематологија, Скопје</a:t>
            </a:r>
          </a:p>
          <a:p>
            <a:pPr marL="0" marR="0" lvl="0" indent="0" algn="l" defTabSz="1219140" rtl="0" eaLnBrk="1" fontAlgn="auto" latinLnBrk="0" hangingPunct="1">
              <a:lnSpc>
                <a:spcPct val="100000"/>
              </a:lnSpc>
              <a:spcBef>
                <a:spcPts val="0"/>
              </a:spcBef>
              <a:spcAft>
                <a:spcPts val="0"/>
              </a:spcAft>
              <a:buClr>
                <a:srgbClr val="000000"/>
              </a:buClr>
              <a:buSzPts val="2000"/>
              <a:buFont typeface="Arial"/>
              <a:buNone/>
              <a:tabLst/>
              <a:defRPr/>
            </a:pPr>
            <a:endParaRPr kumimoji="0" lang="ru-RU" sz="2667" b="1" i="1" u="none" strike="noStrike" kern="0" cap="none" spc="0" normalizeH="0" baseline="0" noProof="0" dirty="0">
              <a:ln>
                <a:noFill/>
              </a:ln>
              <a:solidFill>
                <a:srgbClr val="0066CC"/>
              </a:solidFill>
              <a:effectLst/>
              <a:uLnTx/>
              <a:uFillTx/>
              <a:latin typeface="Arial"/>
              <a:cs typeface="Arial"/>
              <a:sym typeface="Arial"/>
            </a:endParaRPr>
          </a:p>
        </p:txBody>
      </p:sp>
      <p:pic>
        <p:nvPicPr>
          <p:cNvPr id="2" name="Picture 1"/>
          <p:cNvPicPr>
            <a:picLocks noChangeAspect="1"/>
          </p:cNvPicPr>
          <p:nvPr/>
        </p:nvPicPr>
        <p:blipFill>
          <a:blip r:embed="rId3"/>
          <a:stretch>
            <a:fillRect/>
          </a:stretch>
        </p:blipFill>
        <p:spPr>
          <a:xfrm>
            <a:off x="9926975" y="92914"/>
            <a:ext cx="1914310" cy="1853345"/>
          </a:xfrm>
          <a:prstGeom prst="rect">
            <a:avLst/>
          </a:prstGeom>
        </p:spPr>
      </p:pic>
      <p:pic>
        <p:nvPicPr>
          <p:cNvPr id="3" name="Picture 2"/>
          <p:cNvPicPr>
            <a:picLocks noChangeAspect="1"/>
          </p:cNvPicPr>
          <p:nvPr/>
        </p:nvPicPr>
        <p:blipFill>
          <a:blip r:embed="rId4"/>
          <a:stretch>
            <a:fillRect/>
          </a:stretch>
        </p:blipFill>
        <p:spPr>
          <a:xfrm>
            <a:off x="10245371" y="4878944"/>
            <a:ext cx="1493649" cy="1688738"/>
          </a:xfrm>
          <a:prstGeom prst="rect">
            <a:avLst/>
          </a:prstGeom>
        </p:spPr>
      </p:pic>
    </p:spTree>
    <p:extLst>
      <p:ext uri="{BB962C8B-B14F-4D97-AF65-F5344CB8AC3E}">
        <p14:creationId xmlns:p14="http://schemas.microsoft.com/office/powerpoint/2010/main" val="455509036"/>
      </p:ext>
    </p:extLst>
  </p:cSld>
  <p:clrMapOvr>
    <a:masterClrMapping/>
  </p:clrMapOvr>
  <mc:AlternateContent xmlns:mc="http://schemas.openxmlformats.org/markup-compatibility/2006" xmlns:p159="http://schemas.microsoft.com/office/powerpoint/2015/09/main">
    <mc:Choice Requires="p159">
      <p:transition spd="slow" advClick="0" advTm="10000">
        <p159:morph option="byObject"/>
      </p:transition>
    </mc:Choice>
    <mc:Fallback xmlns="">
      <p:transition spd="slow" advClick="0" advTm="10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601" y="352842"/>
            <a:ext cx="8871339" cy="461665"/>
          </a:xfrm>
          <a:prstGeom prst="rect">
            <a:avLst/>
          </a:prstGeom>
        </p:spPr>
        <p:txBody>
          <a:bodyPr wrap="none">
            <a:spAutoFit/>
          </a:bodyPr>
          <a:lstStyle/>
          <a:p>
            <a:r>
              <a:rPr lang="mk-MK" altLang="en-US" sz="2400" b="1" dirty="0" smtClean="0">
                <a:solidFill>
                  <a:srgbClr val="C00000"/>
                </a:solidFill>
                <a:latin typeface="Calibri" panose="020F0502020204030204" pitchFamily="34" charset="0"/>
                <a:cs typeface="Calibri" panose="020F0502020204030204" pitchFamily="34" charset="0"/>
              </a:rPr>
              <a:t>РЕЗУЛТАТИ ОД ТЕНКО</a:t>
            </a:r>
            <a:r>
              <a:rPr lang="en-029" altLang="en-US" sz="2400" b="1" dirty="0" smtClean="0">
                <a:solidFill>
                  <a:srgbClr val="C00000"/>
                </a:solidFill>
                <a:latin typeface="Calibri" panose="020F0502020204030204" pitchFamily="34" charset="0"/>
                <a:cs typeface="Calibri" panose="020F0502020204030204" pitchFamily="34" charset="0"/>
              </a:rPr>
              <a:t> </a:t>
            </a:r>
            <a:r>
              <a:rPr lang="mk-MK" altLang="en-US" sz="2400" b="1" dirty="0" smtClean="0">
                <a:solidFill>
                  <a:srgbClr val="C00000"/>
                </a:solidFill>
                <a:latin typeface="Calibri" panose="020F0502020204030204" pitchFamily="34" charset="0"/>
                <a:cs typeface="Calibri" panose="020F0502020204030204" pitchFamily="34" charset="0"/>
              </a:rPr>
              <a:t>ИГЛЕНА АСПИРАЦИОНА БИОПСИЈА (</a:t>
            </a:r>
            <a:r>
              <a:rPr lang="en-US" altLang="en-US" sz="2400" b="1" dirty="0" smtClean="0">
                <a:solidFill>
                  <a:srgbClr val="C00000"/>
                </a:solidFill>
                <a:latin typeface="Calibri" panose="020F0502020204030204" pitchFamily="34" charset="0"/>
                <a:cs typeface="Calibri" panose="020F0502020204030204" pitchFamily="34" charset="0"/>
              </a:rPr>
              <a:t>FNAB)</a:t>
            </a:r>
            <a:endParaRPr lang="en-US" sz="2400" dirty="0"/>
          </a:p>
        </p:txBody>
      </p:sp>
      <p:sp>
        <p:nvSpPr>
          <p:cNvPr id="3" name="Rectangle 2"/>
          <p:cNvSpPr/>
          <p:nvPr/>
        </p:nvSpPr>
        <p:spPr>
          <a:xfrm>
            <a:off x="417600" y="1330911"/>
            <a:ext cx="11004779" cy="4401205"/>
          </a:xfrm>
          <a:prstGeom prst="rect">
            <a:avLst/>
          </a:prstGeom>
        </p:spPr>
        <p:txBody>
          <a:bodyPr wrap="square">
            <a:spAutoFit/>
          </a:bodyPr>
          <a:lstStyle/>
          <a:p>
            <a:pPr algn="just"/>
            <a:r>
              <a:rPr lang="ru-RU" sz="2000" dirty="0" smtClean="0">
                <a:solidFill>
                  <a:srgbClr val="444444"/>
                </a:solidFill>
                <a:latin typeface="Arial" panose="020B0604020202020204" pitchFamily="34" charset="0"/>
                <a:cs typeface="Arial" panose="020B0604020202020204" pitchFamily="34" charset="0"/>
              </a:rPr>
              <a:t>Извештајот </a:t>
            </a:r>
            <a:r>
              <a:rPr lang="ru-RU" sz="2000" dirty="0">
                <a:solidFill>
                  <a:srgbClr val="444444"/>
                </a:solidFill>
                <a:latin typeface="Arial" panose="020B0604020202020204" pitchFamily="34" charset="0"/>
                <a:cs typeface="Arial" panose="020B0604020202020204" pitchFamily="34" charset="0"/>
              </a:rPr>
              <a:t>од цитолошкиот наод се класифицира во 5 групи</a:t>
            </a:r>
            <a:r>
              <a:rPr lang="ru-RU" sz="2000" dirty="0" smtClean="0">
                <a:solidFill>
                  <a:srgbClr val="444444"/>
                </a:solidFill>
                <a:latin typeface="Arial" panose="020B0604020202020204" pitchFamily="34" charset="0"/>
                <a:cs typeface="Arial" panose="020B0604020202020204" pitchFamily="34" charset="0"/>
              </a:rPr>
              <a:t>:</a:t>
            </a:r>
          </a:p>
          <a:p>
            <a:pPr algn="just"/>
            <a:endParaRPr lang="ru-RU" sz="2000" dirty="0">
              <a:solidFill>
                <a:srgbClr val="444444"/>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ru-RU" sz="2000" b="1" dirty="0">
                <a:solidFill>
                  <a:srgbClr val="FF0000"/>
                </a:solidFill>
                <a:latin typeface="Arial" panose="020B0604020202020204" pitchFamily="34" charset="0"/>
                <a:cs typeface="Arial" panose="020B0604020202020204" pitchFamily="34" charset="0"/>
              </a:rPr>
              <a:t>група 1 </a:t>
            </a:r>
            <a:r>
              <a:rPr lang="ru-RU" sz="2000" dirty="0">
                <a:solidFill>
                  <a:srgbClr val="444444"/>
                </a:solidFill>
                <a:latin typeface="Arial" panose="020B0604020202020204" pitchFamily="34" charset="0"/>
                <a:cs typeface="Arial" panose="020B0604020202020204" pitchFamily="34" charset="0"/>
              </a:rPr>
              <a:t>– промената е </a:t>
            </a:r>
            <a:r>
              <a:rPr lang="ru-RU" sz="2000" dirty="0" smtClean="0">
                <a:solidFill>
                  <a:srgbClr val="444444"/>
                </a:solidFill>
                <a:latin typeface="Arial" panose="020B0604020202020204" pitchFamily="34" charset="0"/>
                <a:cs typeface="Arial" panose="020B0604020202020204" pitchFamily="34" charset="0"/>
              </a:rPr>
              <a:t>бенигна</a:t>
            </a:r>
          </a:p>
          <a:p>
            <a:pPr algn="just"/>
            <a:endParaRPr lang="ru-RU" sz="2000" dirty="0">
              <a:solidFill>
                <a:srgbClr val="444444"/>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ru-RU" sz="2000" b="1" dirty="0">
                <a:solidFill>
                  <a:srgbClr val="FF0000"/>
                </a:solidFill>
                <a:latin typeface="Arial" panose="020B0604020202020204" pitchFamily="34" charset="0"/>
                <a:cs typeface="Arial" panose="020B0604020202020204" pitchFamily="34" charset="0"/>
              </a:rPr>
              <a:t>група 2</a:t>
            </a:r>
            <a:r>
              <a:rPr lang="ru-RU" sz="2000" dirty="0">
                <a:solidFill>
                  <a:srgbClr val="444444"/>
                </a:solidFill>
                <a:latin typeface="Arial" panose="020B0604020202020204" pitchFamily="34" charset="0"/>
                <a:cs typeface="Arial" panose="020B0604020202020204" pitchFamily="34" charset="0"/>
              </a:rPr>
              <a:t> – промената е бенигна со воспалителен </a:t>
            </a:r>
            <a:r>
              <a:rPr lang="ru-RU" sz="2000" dirty="0" smtClean="0">
                <a:solidFill>
                  <a:srgbClr val="444444"/>
                </a:solidFill>
                <a:latin typeface="Arial" panose="020B0604020202020204" pitchFamily="34" charset="0"/>
                <a:cs typeface="Arial" panose="020B0604020202020204" pitchFamily="34" charset="0"/>
              </a:rPr>
              <a:t>карактер</a:t>
            </a:r>
          </a:p>
          <a:p>
            <a:pPr algn="just"/>
            <a:endParaRPr lang="ru-RU" sz="2000" dirty="0">
              <a:solidFill>
                <a:srgbClr val="444444"/>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ru-RU" sz="2000" b="1" dirty="0">
                <a:solidFill>
                  <a:srgbClr val="FF0000"/>
                </a:solidFill>
                <a:latin typeface="Arial" panose="020B0604020202020204" pitchFamily="34" charset="0"/>
                <a:cs typeface="Arial" panose="020B0604020202020204" pitchFamily="34" charset="0"/>
              </a:rPr>
              <a:t>група 3</a:t>
            </a:r>
            <a:r>
              <a:rPr lang="ru-RU" sz="2000" dirty="0">
                <a:solidFill>
                  <a:srgbClr val="444444"/>
                </a:solidFill>
                <a:latin typeface="Arial" panose="020B0604020202020204" pitchFamily="34" charset="0"/>
                <a:cs typeface="Arial" panose="020B0604020202020204" pitchFamily="34" charset="0"/>
              </a:rPr>
              <a:t> – промената е најверојатно бенигна, но содржи атипични клетки кои може да се резултат на реактивни промени во ткивото или се навистина добро диференцирани туморски клетки. </a:t>
            </a:r>
            <a:endParaRPr lang="ru-RU" sz="2000" dirty="0" smtClean="0">
              <a:solidFill>
                <a:srgbClr val="444444"/>
              </a:solidFill>
              <a:latin typeface="Arial" panose="020B0604020202020204" pitchFamily="34" charset="0"/>
              <a:cs typeface="Arial" panose="020B0604020202020204" pitchFamily="34" charset="0"/>
            </a:endParaRPr>
          </a:p>
          <a:p>
            <a:pPr algn="just">
              <a:buFont typeface="Arial" panose="020B0604020202020204" pitchFamily="34" charset="0"/>
              <a:buChar char="•"/>
            </a:pPr>
            <a:endParaRPr lang="ru-RU" sz="2000" dirty="0">
              <a:solidFill>
                <a:srgbClr val="444444"/>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ru-RU" sz="2000" b="1" dirty="0">
                <a:solidFill>
                  <a:srgbClr val="FF0000"/>
                </a:solidFill>
                <a:latin typeface="Arial" panose="020B0604020202020204" pitchFamily="34" charset="0"/>
                <a:cs typeface="Arial" panose="020B0604020202020204" pitchFamily="34" charset="0"/>
              </a:rPr>
              <a:t>група 4 </a:t>
            </a:r>
            <a:r>
              <a:rPr lang="ru-RU" sz="2000" dirty="0">
                <a:solidFill>
                  <a:srgbClr val="444444"/>
                </a:solidFill>
                <a:latin typeface="Arial" panose="020B0604020202020204" pitchFamily="34" charset="0"/>
                <a:cs typeface="Arial" panose="020B0604020202020204" pitchFamily="34" charset="0"/>
              </a:rPr>
              <a:t>– промената е веројатно малигна, но во размаските има мал број  клетки кои не ги задоволуваат критериумите за дефинитивна потврда на присуство на малигни тумор. </a:t>
            </a:r>
            <a:endParaRPr lang="ru-RU" sz="2000" dirty="0" smtClean="0">
              <a:solidFill>
                <a:srgbClr val="444444"/>
              </a:solidFill>
              <a:latin typeface="Arial" panose="020B0604020202020204" pitchFamily="34" charset="0"/>
              <a:cs typeface="Arial" panose="020B0604020202020204" pitchFamily="34" charset="0"/>
            </a:endParaRPr>
          </a:p>
          <a:p>
            <a:pPr algn="just">
              <a:buFont typeface="Arial" panose="020B0604020202020204" pitchFamily="34" charset="0"/>
              <a:buChar char="•"/>
            </a:pPr>
            <a:endParaRPr lang="ru-RU" sz="2000" dirty="0" smtClean="0">
              <a:solidFill>
                <a:srgbClr val="444444"/>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ru-RU" sz="2000" dirty="0" smtClean="0">
                <a:solidFill>
                  <a:srgbClr val="444444"/>
                </a:solidFill>
                <a:latin typeface="Arial" panose="020B0604020202020204" pitchFamily="34" charset="0"/>
                <a:cs typeface="Arial" panose="020B0604020202020204" pitchFamily="34" charset="0"/>
              </a:rPr>
              <a:t> </a:t>
            </a:r>
            <a:r>
              <a:rPr lang="ru-RU" sz="2000" b="1" dirty="0" smtClean="0">
                <a:solidFill>
                  <a:srgbClr val="FF0000"/>
                </a:solidFill>
                <a:latin typeface="Arial" panose="020B0604020202020204" pitchFamily="34" charset="0"/>
                <a:cs typeface="Arial" panose="020B0604020202020204" pitchFamily="34" charset="0"/>
              </a:rPr>
              <a:t>група </a:t>
            </a:r>
            <a:r>
              <a:rPr lang="ru-RU" sz="2000" b="1" dirty="0">
                <a:solidFill>
                  <a:srgbClr val="FF0000"/>
                </a:solidFill>
                <a:latin typeface="Arial" panose="020B0604020202020204" pitchFamily="34" charset="0"/>
                <a:cs typeface="Arial" panose="020B0604020202020204" pitchFamily="34" charset="0"/>
              </a:rPr>
              <a:t>5 </a:t>
            </a:r>
            <a:r>
              <a:rPr lang="ru-RU" sz="2000" dirty="0">
                <a:solidFill>
                  <a:srgbClr val="444444"/>
                </a:solidFill>
                <a:latin typeface="Arial" panose="020B0604020202020204" pitchFamily="34" charset="0"/>
                <a:cs typeface="Arial" panose="020B0604020202020204" pitchFamily="34" charset="0"/>
              </a:rPr>
              <a:t>– пунктираната промена содржи малигни клетки и туморот мора да се извади</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722789" y="56309"/>
            <a:ext cx="1006469" cy="970779"/>
          </a:xfrm>
          <a:prstGeom prst="rect">
            <a:avLst/>
          </a:prstGeom>
        </p:spPr>
      </p:pic>
    </p:spTree>
    <p:extLst>
      <p:ext uri="{BB962C8B-B14F-4D97-AF65-F5344CB8AC3E}">
        <p14:creationId xmlns:p14="http://schemas.microsoft.com/office/powerpoint/2010/main" val="2761810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52379"/>
            <a:ext cx="10664190" cy="2585323"/>
          </a:xfrm>
          <a:prstGeom prst="rect">
            <a:avLst/>
          </a:prstGeom>
        </p:spPr>
        <p:txBody>
          <a:bodyPr wrap="square">
            <a:spAutoFit/>
          </a:bodyPr>
          <a:lstStyle/>
          <a:p>
            <a:pPr algn="just"/>
            <a:endParaRPr lang="ru-RU" dirty="0">
              <a:solidFill>
                <a:srgbClr val="444444"/>
              </a:solidFill>
              <a:latin typeface="Helvetica Neue"/>
            </a:endParaRPr>
          </a:p>
          <a:p>
            <a:pPr algn="just"/>
            <a:r>
              <a:rPr lang="ru-RU" sz="1800" dirty="0">
                <a:solidFill>
                  <a:srgbClr val="444444"/>
                </a:solidFill>
                <a:latin typeface="Arial" panose="020B0604020202020204" pitchFamily="34" charset="0"/>
                <a:cs typeface="Arial" panose="020B0604020202020204" pitchFamily="34" charset="0"/>
              </a:rPr>
              <a:t>Биопсијата на ткиво е важна процедура при докажување на тумори или промени на органи и ткива и се состои во вадење парче од ткивото што мора да се проследи на микроскоп</a:t>
            </a:r>
            <a:r>
              <a:rPr lang="ru-RU" sz="1800" dirty="0" smtClean="0">
                <a:solidFill>
                  <a:srgbClr val="444444"/>
                </a:solidFill>
                <a:latin typeface="Arial" panose="020B0604020202020204" pitchFamily="34" charset="0"/>
                <a:cs typeface="Arial" panose="020B0604020202020204" pitchFamily="34" charset="0"/>
              </a:rPr>
              <a:t>.</a:t>
            </a:r>
          </a:p>
          <a:p>
            <a:pPr algn="just"/>
            <a:endParaRPr lang="ru-RU" sz="1800" dirty="0">
              <a:solidFill>
                <a:srgbClr val="444444"/>
              </a:solidFill>
              <a:latin typeface="Arial" panose="020B0604020202020204" pitchFamily="34" charset="0"/>
              <a:cs typeface="Arial" panose="020B0604020202020204" pitchFamily="34" charset="0"/>
            </a:endParaRPr>
          </a:p>
          <a:p>
            <a:pPr algn="just"/>
            <a:r>
              <a:rPr lang="ru-RU" sz="1800" dirty="0">
                <a:solidFill>
                  <a:srgbClr val="444444"/>
                </a:solidFill>
                <a:latin typeface="Arial" panose="020B0604020202020204" pitchFamily="34" charset="0"/>
                <a:cs typeface="Arial" panose="020B0604020202020204" pitchFamily="34" charset="0"/>
              </a:rPr>
              <a:t>Најчесто при биопсијата, за да се потврди сомневањето на одреден тумор се прават дополнителни специјални и имунохистохемиски испитувања. Оваа процедура се нарекува дијагностичка имунохистохемија</a:t>
            </a:r>
            <a:r>
              <a:rPr lang="ru-RU" sz="1800" dirty="0" smtClean="0">
                <a:solidFill>
                  <a:srgbClr val="444444"/>
                </a:solidFill>
                <a:latin typeface="Arial" panose="020B0604020202020204" pitchFamily="34" charset="0"/>
                <a:cs typeface="Arial" panose="020B0604020202020204" pitchFamily="34" charset="0"/>
              </a:rPr>
              <a:t>.</a:t>
            </a:r>
          </a:p>
          <a:p>
            <a:pPr algn="just"/>
            <a:endParaRPr lang="ru-RU" sz="2000" dirty="0" smtClean="0">
              <a:solidFill>
                <a:srgbClr val="444444"/>
              </a:solidFill>
              <a:latin typeface="Arial" panose="020B0604020202020204" pitchFamily="34" charset="0"/>
              <a:cs typeface="Arial" panose="020B0604020202020204" pitchFamily="34" charset="0"/>
            </a:endParaRPr>
          </a:p>
          <a:p>
            <a:pPr algn="just"/>
            <a:r>
              <a:rPr lang="ru-RU" sz="2000" dirty="0" smtClean="0">
                <a:solidFill>
                  <a:srgbClr val="FF0000"/>
                </a:solidFill>
                <a:latin typeface="Arial" panose="020B0604020202020204" pitchFamily="34" charset="0"/>
                <a:cs typeface="Arial" panose="020B0604020202020204" pitchFamily="34" charset="0"/>
              </a:rPr>
              <a:t>Хистопатолошки наод за ЛИМФОМ</a:t>
            </a:r>
            <a:endParaRPr lang="ru-RU" sz="2000" dirty="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129129" y="215156"/>
            <a:ext cx="8310288" cy="461665"/>
          </a:xfrm>
          <a:prstGeom prst="rect">
            <a:avLst/>
          </a:prstGeom>
        </p:spPr>
        <p:txBody>
          <a:bodyPr wrap="none">
            <a:spAutoFit/>
          </a:bodyPr>
          <a:lstStyle/>
          <a:p>
            <a:pPr algn="just"/>
            <a:r>
              <a:rPr lang="ru-RU" sz="2400" b="1" dirty="0">
                <a:solidFill>
                  <a:srgbClr val="FF0000"/>
                </a:solidFill>
                <a:latin typeface="Arial" panose="020B0604020202020204" pitchFamily="34" charset="0"/>
                <a:cs typeface="Arial" panose="020B0604020202020204" pitchFamily="34" charset="0"/>
              </a:rPr>
              <a:t>БИОПСИЈА И ОДРЕДУВАЊЕ СТАДИУМ НА БОЛЕСТА</a:t>
            </a:r>
          </a:p>
        </p:txBody>
      </p:sp>
      <p:pic>
        <p:nvPicPr>
          <p:cNvPr id="5" name="Picture 4"/>
          <p:cNvPicPr>
            <a:picLocks noChangeAspect="1"/>
          </p:cNvPicPr>
          <p:nvPr/>
        </p:nvPicPr>
        <p:blipFill>
          <a:blip r:embed="rId2"/>
          <a:stretch>
            <a:fillRect/>
          </a:stretch>
        </p:blipFill>
        <p:spPr>
          <a:xfrm>
            <a:off x="10722789" y="56309"/>
            <a:ext cx="1006469" cy="970779"/>
          </a:xfrm>
          <a:prstGeom prst="rect">
            <a:avLst/>
          </a:prstGeom>
        </p:spPr>
      </p:pic>
      <p:sp>
        <p:nvSpPr>
          <p:cNvPr id="7" name="Right Arrow 6"/>
          <p:cNvSpPr/>
          <p:nvPr/>
        </p:nvSpPr>
        <p:spPr>
          <a:xfrm rot="5400000">
            <a:off x="1927860" y="4358640"/>
            <a:ext cx="499110" cy="125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4109" y="4764822"/>
            <a:ext cx="3139001" cy="307777"/>
          </a:xfrm>
          <a:prstGeom prst="rect">
            <a:avLst/>
          </a:prstGeom>
        </p:spPr>
        <p:txBody>
          <a:bodyPr wrap="none">
            <a:spAutoFit/>
          </a:bodyPr>
          <a:lstStyle/>
          <a:p>
            <a:pPr algn="just"/>
            <a:r>
              <a:rPr lang="ru-RU" b="1" dirty="0">
                <a:solidFill>
                  <a:srgbClr val="FF0000"/>
                </a:solidFill>
                <a:latin typeface="Arial" panose="020B0604020202020204" pitchFamily="34" charset="0"/>
                <a:cs typeface="Arial" panose="020B0604020202020204" pitchFamily="34" charset="0"/>
              </a:rPr>
              <a:t>одредување на стадиум-третман</a:t>
            </a:r>
          </a:p>
        </p:txBody>
      </p:sp>
      <p:sp>
        <p:nvSpPr>
          <p:cNvPr id="9" name="Right Brace 8"/>
          <p:cNvSpPr/>
          <p:nvPr/>
        </p:nvSpPr>
        <p:spPr>
          <a:xfrm>
            <a:off x="5090160" y="3886200"/>
            <a:ext cx="232410" cy="139446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5730240" y="4363283"/>
            <a:ext cx="5142755" cy="307777"/>
          </a:xfrm>
          <a:prstGeom prst="rect">
            <a:avLst/>
          </a:prstGeom>
          <a:noFill/>
        </p:spPr>
        <p:txBody>
          <a:bodyPr wrap="none" rtlCol="0">
            <a:spAutoFit/>
          </a:bodyPr>
          <a:lstStyle/>
          <a:p>
            <a:r>
              <a:rPr lang="mk-MK" b="1" i="1" dirty="0" smtClean="0">
                <a:solidFill>
                  <a:srgbClr val="C00000"/>
                </a:solidFill>
              </a:rPr>
              <a:t>ЈЗУ Универзитетска Клиника за хематологија-Скопје</a:t>
            </a:r>
            <a:endParaRPr lang="en-US" b="1" i="1" dirty="0">
              <a:solidFill>
                <a:srgbClr val="C00000"/>
              </a:solidFill>
            </a:endParaRPr>
          </a:p>
        </p:txBody>
      </p:sp>
      <p:pic>
        <p:nvPicPr>
          <p:cNvPr id="11" name="Picture 10"/>
          <p:cNvPicPr>
            <a:picLocks noChangeAspect="1"/>
          </p:cNvPicPr>
          <p:nvPr/>
        </p:nvPicPr>
        <p:blipFill>
          <a:blip r:embed="rId3"/>
          <a:stretch>
            <a:fillRect/>
          </a:stretch>
        </p:blipFill>
        <p:spPr>
          <a:xfrm>
            <a:off x="7856570" y="4764822"/>
            <a:ext cx="890093" cy="1005927"/>
          </a:xfrm>
          <a:prstGeom prst="rect">
            <a:avLst/>
          </a:prstGeom>
        </p:spPr>
      </p:pic>
    </p:spTree>
    <p:extLst>
      <p:ext uri="{BB962C8B-B14F-4D97-AF65-F5344CB8AC3E}">
        <p14:creationId xmlns:p14="http://schemas.microsoft.com/office/powerpoint/2010/main" val="1313740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2730" y="847898"/>
            <a:ext cx="9803757" cy="5652131"/>
          </a:xfrm>
          <a:prstGeom prst="rect">
            <a:avLst/>
          </a:prstGeom>
          <a:solidFill>
            <a:schemeClr val="accent2"/>
          </a:solidFill>
        </p:spPr>
      </p:pic>
      <p:sp>
        <p:nvSpPr>
          <p:cNvPr id="5" name="TextBox 4"/>
          <p:cNvSpPr txBox="1"/>
          <p:nvPr/>
        </p:nvSpPr>
        <p:spPr>
          <a:xfrm>
            <a:off x="10141527" y="207819"/>
            <a:ext cx="1196883"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TextBox 3"/>
          <p:cNvSpPr txBox="1"/>
          <p:nvPr/>
        </p:nvSpPr>
        <p:spPr>
          <a:xfrm>
            <a:off x="636989" y="235471"/>
            <a:ext cx="10402199" cy="523220"/>
          </a:xfrm>
          <a:prstGeom prst="rect">
            <a:avLst/>
          </a:prstGeom>
          <a:noFill/>
        </p:spPr>
        <p:txBody>
          <a:bodyPr wrap="square" rtlCol="0">
            <a:spAutoFit/>
          </a:bodyPr>
          <a:lstStyle/>
          <a:p>
            <a:pPr lvl="0">
              <a:defRPr/>
            </a:pPr>
            <a:r>
              <a:rPr lang="ru-RU" sz="2800" b="1" dirty="0">
                <a:solidFill>
                  <a:srgbClr val="C00000"/>
                </a:solidFill>
                <a:latin typeface="Calibri" panose="020F0502020204030204" pitchFamily="34" charset="0"/>
                <a:cs typeface="Calibri" panose="020F0502020204030204" pitchFamily="34" charset="0"/>
              </a:rPr>
              <a:t>Алгоритам за дијагноза на пациент со лимфаденопатија</a:t>
            </a:r>
            <a:endParaRPr kumimoji="0" lang="mk-MK"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endParaRPr>
          </a:p>
        </p:txBody>
      </p:sp>
      <p:sp>
        <p:nvSpPr>
          <p:cNvPr id="6" name="Oval 5"/>
          <p:cNvSpPr/>
          <p:nvPr/>
        </p:nvSpPr>
        <p:spPr>
          <a:xfrm>
            <a:off x="936211" y="3673964"/>
            <a:ext cx="1968572" cy="11343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mk-MK" sz="1200" b="0" i="0" u="none" strike="noStrike" kern="0" cap="none" spc="0" normalizeH="0" baseline="0" noProof="0" dirty="0" smtClean="0">
                <a:ln>
                  <a:noFill/>
                </a:ln>
                <a:solidFill>
                  <a:srgbClr val="000000"/>
                </a:solidFill>
                <a:effectLst/>
                <a:uLnTx/>
                <a:uFillTx/>
                <a:latin typeface="Imago"/>
                <a:ea typeface="+mn-ea"/>
                <a:cs typeface="+mn-cs"/>
                <a:sym typeface="Arial"/>
              </a:rPr>
              <a:t>Кортикостероди во рана фаза од </a:t>
            </a:r>
            <a:r>
              <a:rPr kumimoji="0" lang="en-US" sz="1200" b="0" i="0" u="none" strike="noStrike" kern="0" cap="none" spc="0" normalizeH="0" baseline="0" noProof="0" dirty="0" smtClean="0">
                <a:ln>
                  <a:noFill/>
                </a:ln>
                <a:solidFill>
                  <a:srgbClr val="000000"/>
                </a:solidFill>
                <a:effectLst/>
                <a:uLnTx/>
                <a:uFillTx/>
                <a:latin typeface="Imago"/>
                <a:ea typeface="+mn-ea"/>
                <a:cs typeface="+mn-cs"/>
                <a:sym typeface="Arial"/>
              </a:rPr>
              <a:t>Covid-19</a:t>
            </a:r>
            <a:r>
              <a:rPr kumimoji="0" lang="mk-MK" sz="1200" b="0" i="0" u="none" strike="noStrike" kern="0" cap="none" spc="0" normalizeH="0" baseline="0" noProof="0" dirty="0" smtClean="0">
                <a:ln>
                  <a:noFill/>
                </a:ln>
                <a:solidFill>
                  <a:srgbClr val="000000"/>
                </a:solidFill>
                <a:effectLst/>
                <a:uLnTx/>
                <a:uFillTx/>
                <a:latin typeface="Imago"/>
                <a:ea typeface="+mn-ea"/>
                <a:cs typeface="+mn-cs"/>
                <a:sym typeface="Arial"/>
              </a:rPr>
              <a:t>  маскира клиничка слика</a:t>
            </a:r>
            <a:endParaRPr kumimoji="0" lang="mk-MK" sz="1400" b="0" i="0" u="none" strike="noStrike" kern="0" cap="none" spc="0" normalizeH="0" baseline="0" noProof="0" dirty="0">
              <a:ln>
                <a:noFill/>
              </a:ln>
              <a:solidFill>
                <a:srgbClr val="000000"/>
              </a:solidFill>
              <a:effectLst/>
              <a:uLnTx/>
              <a:uFillTx/>
              <a:latin typeface="Imago"/>
              <a:ea typeface="+mn-ea"/>
              <a:cs typeface="+mn-cs"/>
              <a:sym typeface="Arial"/>
            </a:endParaRPr>
          </a:p>
        </p:txBody>
      </p:sp>
      <p:pic>
        <p:nvPicPr>
          <p:cNvPr id="2" name="Picture 1"/>
          <p:cNvPicPr>
            <a:picLocks noChangeAspect="1"/>
          </p:cNvPicPr>
          <p:nvPr/>
        </p:nvPicPr>
        <p:blipFill>
          <a:blip r:embed="rId3"/>
          <a:stretch>
            <a:fillRect/>
          </a:stretch>
        </p:blipFill>
        <p:spPr>
          <a:xfrm>
            <a:off x="9325877" y="786343"/>
            <a:ext cx="1142208" cy="1074578"/>
          </a:xfrm>
          <a:prstGeom prst="rect">
            <a:avLst/>
          </a:prstGeom>
        </p:spPr>
      </p:pic>
      <p:sp>
        <p:nvSpPr>
          <p:cNvPr id="7" name="TextBox 6"/>
          <p:cNvSpPr txBox="1"/>
          <p:nvPr/>
        </p:nvSpPr>
        <p:spPr>
          <a:xfrm>
            <a:off x="10411685" y="0"/>
            <a:ext cx="1744100" cy="1389831"/>
          </a:xfrm>
          <a:prstGeom prst="rect">
            <a:avLst/>
          </a:prstGeom>
          <a:solidFill>
            <a:schemeClr val="accent5">
              <a:lumMod val="20000"/>
              <a:lumOff val="80000"/>
            </a:schemeClr>
          </a:solidFill>
        </p:spPr>
        <p:txBody>
          <a:bodyPr wrap="square" rtlCol="0">
            <a:spAutoFit/>
          </a:bodyPr>
          <a:lstStyle/>
          <a:p>
            <a:pPr algn="ctr"/>
            <a:r>
              <a:rPr lang="mk-MK" dirty="0" smtClean="0">
                <a:latin typeface="Calibri" panose="020F0502020204030204" pitchFamily="34" charset="0"/>
                <a:cs typeface="Calibri" panose="020F0502020204030204" pitchFamily="34" charset="0"/>
              </a:rPr>
              <a:t>Е-амбуланта </a:t>
            </a:r>
          </a:p>
          <a:p>
            <a:pPr algn="ctr"/>
            <a:r>
              <a:rPr lang="mk-MK" dirty="0">
                <a:latin typeface="Calibri" panose="020F0502020204030204" pitchFamily="34" charset="0"/>
                <a:cs typeface="Calibri" panose="020F0502020204030204" pitchFamily="34" charset="0"/>
              </a:rPr>
              <a:t>к</a:t>
            </a:r>
            <a:r>
              <a:rPr lang="mk-MK" dirty="0" smtClean="0">
                <a:latin typeface="Calibri" panose="020F0502020204030204" pitchFamily="34" charset="0"/>
                <a:cs typeface="Calibri" panose="020F0502020204030204" pitchFamily="34" charset="0"/>
              </a:rPr>
              <a:t>онтакт телефони:</a:t>
            </a:r>
          </a:p>
          <a:p>
            <a:pPr algn="ctr"/>
            <a:r>
              <a:rPr lang="mk-MK" dirty="0" smtClean="0">
                <a:latin typeface="Calibri" panose="020F0502020204030204" pitchFamily="34" charset="0"/>
                <a:cs typeface="Calibri" panose="020F0502020204030204" pitchFamily="34" charset="0"/>
              </a:rPr>
              <a:t>075/477-241</a:t>
            </a:r>
          </a:p>
          <a:p>
            <a:pPr algn="ctr"/>
            <a:r>
              <a:rPr lang="mk-MK" dirty="0" smtClean="0">
                <a:latin typeface="Calibri" panose="020F0502020204030204" pitchFamily="34" charset="0"/>
                <a:cs typeface="Calibri" panose="020F0502020204030204" pitchFamily="34" charset="0"/>
              </a:rPr>
              <a:t>075/477-242</a:t>
            </a:r>
          </a:p>
          <a:p>
            <a:pPr algn="ctr"/>
            <a:r>
              <a:rPr lang="mk-MK" dirty="0" smtClean="0">
                <a:latin typeface="Calibri" panose="020F0502020204030204" pitchFamily="34" charset="0"/>
                <a:cs typeface="Calibri" panose="020F0502020204030204" pitchFamily="34" charset="0"/>
              </a:rPr>
              <a:t>075/477-243</a:t>
            </a:r>
          </a:p>
          <a:p>
            <a:pPr algn="ctr"/>
            <a:r>
              <a:rPr lang="mk-MK" dirty="0" smtClean="0">
                <a:latin typeface="Calibri" panose="020F0502020204030204" pitchFamily="34" charset="0"/>
                <a:cs typeface="Calibri" panose="020F0502020204030204" pitchFamily="34" charset="0"/>
              </a:rPr>
              <a:t>075/477-244</a:t>
            </a:r>
            <a:endParaRPr lang="en-US" dirty="0">
              <a:latin typeface="Calibri" panose="020F0502020204030204" pitchFamily="34" charset="0"/>
              <a:cs typeface="Calibri" panose="020F0502020204030204" pitchFamily="34" charset="0"/>
            </a:endParaRPr>
          </a:p>
        </p:txBody>
      </p:sp>
      <p:sp>
        <p:nvSpPr>
          <p:cNvPr id="9" name="Rounded Rectangle 8"/>
          <p:cNvSpPr/>
          <p:nvPr/>
        </p:nvSpPr>
        <p:spPr>
          <a:xfrm>
            <a:off x="8937399" y="5444314"/>
            <a:ext cx="1530686" cy="48972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TextBox 9"/>
          <p:cNvSpPr txBox="1"/>
          <p:nvPr/>
        </p:nvSpPr>
        <p:spPr>
          <a:xfrm>
            <a:off x="9026385" y="5444313"/>
            <a:ext cx="1385300" cy="400110"/>
          </a:xfrm>
          <a:prstGeom prst="rect">
            <a:avLst/>
          </a:prstGeom>
          <a:noFill/>
        </p:spPr>
        <p:txBody>
          <a:bodyPr wrap="square" rtlCol="0">
            <a:spAutoFit/>
          </a:bodyPr>
          <a:lstStyle/>
          <a:p>
            <a:r>
              <a:rPr lang="mk-MK" sz="2000" b="1" dirty="0" smtClean="0">
                <a:solidFill>
                  <a:srgbClr val="FF0000"/>
                </a:solidFill>
                <a:effectLst>
                  <a:outerShdw blurRad="38100" dist="38100" dir="2700000" algn="tl">
                    <a:srgbClr val="000000">
                      <a:alpha val="43137"/>
                    </a:srgbClr>
                  </a:outerShdw>
                </a:effectLst>
              </a:rPr>
              <a:t>третман</a:t>
            </a:r>
            <a:endParaRPr lang="en-US" sz="2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9255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Title 3"/>
          <p:cNvSpPr txBox="1">
            <a:spLocks/>
          </p:cNvSpPr>
          <p:nvPr/>
        </p:nvSpPr>
        <p:spPr bwMode="auto">
          <a:xfrm>
            <a:off x="233383" y="377337"/>
            <a:ext cx="11083752"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eaLnBrk="1" hangingPunct="1">
              <a:lnSpc>
                <a:spcPct val="90000"/>
              </a:lnSpc>
              <a:spcBef>
                <a:spcPct val="0"/>
              </a:spcBef>
              <a:spcAft>
                <a:spcPct val="0"/>
              </a:spcAft>
            </a:pPr>
            <a:r>
              <a:rPr lang="mk-MK" altLang="en-US" sz="2400" dirty="0" smtClean="0">
                <a:solidFill>
                  <a:srgbClr val="C00000"/>
                </a:solidFill>
                <a:latin typeface="Calibri" panose="020F0502020204030204" pitchFamily="34" charset="0"/>
                <a:cs typeface="Calibri" panose="020F0502020204030204" pitchFamily="34" charset="0"/>
              </a:rPr>
              <a:t>Општо за лимфомот:</a:t>
            </a:r>
            <a:endParaRPr lang="en-US" altLang="en-US" sz="2400" dirty="0">
              <a:solidFill>
                <a:srgbClr val="C00000"/>
              </a:solidFill>
              <a:latin typeface="Calibri" panose="020F0502020204030204" pitchFamily="34" charset="0"/>
              <a:cs typeface="Calibri" panose="020F0502020204030204" pitchFamily="34" charset="0"/>
            </a:endParaRPr>
          </a:p>
        </p:txBody>
      </p:sp>
      <p:sp>
        <p:nvSpPr>
          <p:cNvPr id="3" name="Rectangle 2"/>
          <p:cNvSpPr/>
          <p:nvPr/>
        </p:nvSpPr>
        <p:spPr>
          <a:xfrm>
            <a:off x="154768" y="6273032"/>
            <a:ext cx="8339988" cy="584968"/>
          </a:xfrm>
          <a:prstGeom prst="rect">
            <a:avLst/>
          </a:prstGeom>
        </p:spPr>
        <p:txBody>
          <a:bodyPr wrap="square">
            <a:spAutoFit/>
          </a:bodyPr>
          <a:lstStyle/>
          <a:p>
            <a:pPr marL="304792" indent="-304792" fontAlgn="base">
              <a:buAutoNum type="arabicPeriod"/>
            </a:pPr>
            <a:r>
              <a:rPr lang="en-US" sz="1067" dirty="0" err="1">
                <a:latin typeface="Calibri" panose="020F0502020204030204" pitchFamily="34" charset="0"/>
                <a:cs typeface="Calibri" panose="020F0502020204030204" pitchFamily="34" charset="0"/>
              </a:rPr>
              <a:t>Salles</a:t>
            </a:r>
            <a:r>
              <a:rPr lang="en-US" sz="1067" dirty="0">
                <a:latin typeface="Calibri" panose="020F0502020204030204" pitchFamily="34" charset="0"/>
                <a:cs typeface="Calibri" panose="020F0502020204030204" pitchFamily="34" charset="0"/>
              </a:rPr>
              <a:t>, GA. Clinical features, prognosis and treatment of follicular lymphoma. </a:t>
            </a:r>
            <a:r>
              <a:rPr lang="en-US" sz="1067" i="1" dirty="0">
                <a:latin typeface="Calibri" panose="020F0502020204030204" pitchFamily="34" charset="0"/>
                <a:cs typeface="Calibri" panose="020F0502020204030204" pitchFamily="34" charset="0"/>
              </a:rPr>
              <a:t>Hematology Am </a:t>
            </a:r>
            <a:r>
              <a:rPr lang="en-US" sz="1067" i="1" dirty="0" err="1">
                <a:latin typeface="Calibri" panose="020F0502020204030204" pitchFamily="34" charset="0"/>
                <a:cs typeface="Calibri" panose="020F0502020204030204" pitchFamily="34" charset="0"/>
              </a:rPr>
              <a:t>Soc</a:t>
            </a:r>
            <a:r>
              <a:rPr lang="en-US" sz="1067" i="1" dirty="0">
                <a:latin typeface="Calibri" panose="020F0502020204030204" pitchFamily="34" charset="0"/>
                <a:cs typeface="Calibri" panose="020F0502020204030204" pitchFamily="34" charset="0"/>
              </a:rPr>
              <a:t> </a:t>
            </a:r>
            <a:r>
              <a:rPr lang="en-US" sz="1067" i="1" dirty="0" err="1">
                <a:latin typeface="Calibri" panose="020F0502020204030204" pitchFamily="34" charset="0"/>
                <a:cs typeface="Calibri" panose="020F0502020204030204" pitchFamily="34" charset="0"/>
              </a:rPr>
              <a:t>Hematol</a:t>
            </a:r>
            <a:r>
              <a:rPr lang="en-US" sz="1067" i="1" dirty="0">
                <a:latin typeface="Calibri" panose="020F0502020204030204" pitchFamily="34" charset="0"/>
                <a:cs typeface="Calibri" panose="020F0502020204030204" pitchFamily="34" charset="0"/>
              </a:rPr>
              <a:t> </a:t>
            </a:r>
            <a:r>
              <a:rPr lang="en-US" sz="1067" i="1" dirty="0" err="1">
                <a:latin typeface="Calibri" panose="020F0502020204030204" pitchFamily="34" charset="0"/>
                <a:cs typeface="Calibri" panose="020F0502020204030204" pitchFamily="34" charset="0"/>
              </a:rPr>
              <a:t>Educ</a:t>
            </a:r>
            <a:r>
              <a:rPr lang="en-US" sz="1067" i="1" dirty="0">
                <a:latin typeface="Calibri" panose="020F0502020204030204" pitchFamily="34" charset="0"/>
                <a:cs typeface="Calibri" panose="020F0502020204030204" pitchFamily="34" charset="0"/>
              </a:rPr>
              <a:t> Program</a:t>
            </a:r>
            <a:r>
              <a:rPr lang="en-US" sz="1067" dirty="0">
                <a:latin typeface="Calibri" panose="020F0502020204030204" pitchFamily="34" charset="0"/>
                <a:cs typeface="Calibri" panose="020F0502020204030204" pitchFamily="34" charset="0"/>
              </a:rPr>
              <a:t>. 2007: 216–225</a:t>
            </a:r>
            <a:endParaRPr lang="mk-MK" sz="1067" dirty="0">
              <a:latin typeface="Calibri" panose="020F0502020204030204" pitchFamily="34" charset="0"/>
              <a:cs typeface="Calibri" panose="020F0502020204030204" pitchFamily="34" charset="0"/>
            </a:endParaRPr>
          </a:p>
          <a:p>
            <a:pPr marL="304792" indent="-304792" fontAlgn="base">
              <a:buAutoNum type="arabicPeriod"/>
            </a:pPr>
            <a:r>
              <a:rPr lang="en-US" sz="1067" i="1" dirty="0">
                <a:latin typeface="Calibri" panose="020F0502020204030204" pitchFamily="34" charset="0"/>
                <a:cs typeface="Calibri" panose="020F0502020204030204" pitchFamily="34" charset="0"/>
              </a:rPr>
              <a:t>World Cancer Report 2014</a:t>
            </a:r>
            <a:r>
              <a:rPr lang="en-US" sz="1067" dirty="0">
                <a:latin typeface="Calibri" panose="020F0502020204030204" pitchFamily="34" charset="0"/>
                <a:cs typeface="Calibri" panose="020F0502020204030204" pitchFamily="34" charset="0"/>
              </a:rPr>
              <a:t>. World Health Organization. 2014. pp. Chapter 5.13</a:t>
            </a:r>
            <a:r>
              <a:rPr lang="en-US" sz="1067" dirty="0" smtClean="0">
                <a:latin typeface="Calibri" panose="020F0502020204030204" pitchFamily="34" charset="0"/>
                <a:cs typeface="Calibri" panose="020F0502020204030204" pitchFamily="34" charset="0"/>
              </a:rPr>
              <a:t>.</a:t>
            </a:r>
          </a:p>
          <a:p>
            <a:pPr marL="304792" indent="-304792" fontAlgn="base">
              <a:buAutoNum type="arabicPeriod"/>
            </a:pPr>
            <a:r>
              <a:rPr lang="en-US" sz="1067" dirty="0">
                <a:latin typeface="Calibri" panose="020F0502020204030204" pitchFamily="34" charset="0"/>
                <a:cs typeface="Calibri" panose="020F0502020204030204" pitchFamily="34" charset="0"/>
              </a:rPr>
              <a:t>https://</a:t>
            </a:r>
            <a:r>
              <a:rPr lang="en-US" sz="1067" dirty="0" smtClean="0">
                <a:latin typeface="Calibri" panose="020F0502020204030204" pitchFamily="34" charset="0"/>
                <a:cs typeface="Calibri" panose="020F0502020204030204" pitchFamily="34" charset="0"/>
              </a:rPr>
              <a:t>www.cancer.net/cancer-types/lymphoma-non-hodgkin/subtypes</a:t>
            </a:r>
            <a:r>
              <a:rPr lang="mk-MK" sz="1067" dirty="0" smtClean="0">
                <a:latin typeface="Calibri" panose="020F0502020204030204" pitchFamily="34" charset="0"/>
                <a:cs typeface="Calibri" panose="020F0502020204030204" pitchFamily="34" charset="0"/>
              </a:rPr>
              <a:t>.</a:t>
            </a:r>
            <a:endParaRPr lang="en-US" sz="1067" dirty="0">
              <a:latin typeface="Calibri" panose="020F0502020204030204" pitchFamily="34" charset="0"/>
              <a:cs typeface="Calibri" panose="020F0502020204030204" pitchFamily="34" charset="0"/>
            </a:endParaRPr>
          </a:p>
        </p:txBody>
      </p:sp>
      <p:sp>
        <p:nvSpPr>
          <p:cNvPr id="5" name="Rectangle 4"/>
          <p:cNvSpPr/>
          <p:nvPr/>
        </p:nvSpPr>
        <p:spPr>
          <a:xfrm>
            <a:off x="288907" y="801200"/>
            <a:ext cx="10972704" cy="2062103"/>
          </a:xfrm>
          <a:prstGeom prst="rect">
            <a:avLst/>
          </a:prstGeom>
        </p:spPr>
        <p:txBody>
          <a:bodyPr wrap="square">
            <a:spAutoFit/>
          </a:bodyPr>
          <a:lstStyle/>
          <a:p>
            <a:pPr algn="just"/>
            <a:r>
              <a:rPr lang="ru-RU" sz="1600" b="1" dirty="0">
                <a:solidFill>
                  <a:srgbClr val="C00000"/>
                </a:solidFill>
                <a:latin typeface="Arial" panose="020B0604020202020204" pitchFamily="34" charset="0"/>
                <a:cs typeface="Arial" panose="020B0604020202020204" pitchFamily="34" charset="0"/>
              </a:rPr>
              <a:t>Лимфом – </a:t>
            </a:r>
            <a:r>
              <a:rPr lang="ru-RU" sz="1600" b="1" dirty="0" smtClean="0">
                <a:solidFill>
                  <a:srgbClr val="C00000"/>
                </a:solidFill>
                <a:latin typeface="Arial" panose="020B0604020202020204" pitchFamily="34" charset="0"/>
                <a:cs typeface="Arial" panose="020B0604020202020204" pitchFamily="34" charset="0"/>
              </a:rPr>
              <a:t>дефиниција:</a:t>
            </a:r>
          </a:p>
          <a:p>
            <a:pPr algn="just"/>
            <a:r>
              <a:rPr lang="mk-MK" sz="1600" b="1" dirty="0" smtClean="0">
                <a:latin typeface="Arial" panose="020B0604020202020204" pitchFamily="34" charset="0"/>
                <a:cs typeface="Arial" panose="020B0604020202020204" pitchFamily="34" charset="0"/>
              </a:rPr>
              <a:t>Група </a:t>
            </a:r>
            <a:r>
              <a:rPr lang="mk-MK" sz="1600" b="1" dirty="0">
                <a:latin typeface="Arial" panose="020B0604020202020204" pitchFamily="34" charset="0"/>
                <a:cs typeface="Arial" panose="020B0604020202020204" pitchFamily="34" charset="0"/>
              </a:rPr>
              <a:t>на хистолошки и биолошки хетерогени малигни заболувања</a:t>
            </a:r>
            <a:r>
              <a:rPr lang="en-US" sz="1600" b="1" dirty="0">
                <a:latin typeface="Arial" panose="020B0604020202020204" pitchFamily="34" charset="0"/>
                <a:cs typeface="Arial" panose="020B0604020202020204" pitchFamily="34" charset="0"/>
              </a:rPr>
              <a:t>, </a:t>
            </a:r>
            <a:r>
              <a:rPr lang="mk-MK" sz="1600" b="1" dirty="0">
                <a:latin typeface="Arial" panose="020B0604020202020204" pitchFamily="34" charset="0"/>
                <a:cs typeface="Arial" panose="020B0604020202020204" pitchFamily="34" charset="0"/>
              </a:rPr>
              <a:t>кои водат потекло од </a:t>
            </a:r>
            <a:r>
              <a:rPr lang="mk-MK" sz="1600" b="1" dirty="0" smtClean="0">
                <a:latin typeface="Arial" panose="020B0604020202020204" pitchFamily="34" charset="0"/>
                <a:cs typeface="Arial" panose="020B0604020202020204" pitchFamily="34" charset="0"/>
              </a:rPr>
              <a:t>клетките на лимфоидниот </a:t>
            </a:r>
            <a:r>
              <a:rPr lang="mk-MK" sz="1600" b="1" dirty="0">
                <a:latin typeface="Arial" panose="020B0604020202020204" pitchFamily="34" charset="0"/>
                <a:cs typeface="Arial" panose="020B0604020202020204" pitchFamily="34" charset="0"/>
              </a:rPr>
              <a:t>систем.</a:t>
            </a:r>
            <a:r>
              <a:rPr lang="en-US" sz="1600" b="1" dirty="0">
                <a:latin typeface="Arial" panose="020B0604020202020204" pitchFamily="34" charset="0"/>
                <a:cs typeface="Arial" panose="020B0604020202020204" pitchFamily="34" charset="0"/>
              </a:rPr>
              <a:t> </a:t>
            </a:r>
          </a:p>
          <a:p>
            <a:pPr algn="just"/>
            <a:r>
              <a:rPr lang="ru-RU" sz="1600" b="1" dirty="0" smtClean="0">
                <a:latin typeface="Arial" panose="020B0604020202020204" pitchFamily="34" charset="0"/>
                <a:cs typeface="Arial" panose="020B0604020202020204" pitchFamily="34" charset="0"/>
              </a:rPr>
              <a:t>Постојат </a:t>
            </a:r>
            <a:r>
              <a:rPr lang="ru-RU" sz="1600" b="1" dirty="0">
                <a:latin typeface="Arial" panose="020B0604020202020204" pitchFamily="34" charset="0"/>
                <a:cs typeface="Arial" panose="020B0604020202020204" pitchFamily="34" charset="0"/>
              </a:rPr>
              <a:t>два главни типа на лимфом: </a:t>
            </a:r>
            <a:r>
              <a:rPr lang="ru-RU" sz="1600" b="1" dirty="0" smtClean="0">
                <a:latin typeface="Arial" panose="020B0604020202020204" pitchFamily="34" charset="0"/>
                <a:cs typeface="Arial" panose="020B0604020202020204" pitchFamily="34" charset="0"/>
              </a:rPr>
              <a:t>Хочкинов </a:t>
            </a:r>
            <a:r>
              <a:rPr lang="ru-RU" sz="1600" b="1" dirty="0">
                <a:latin typeface="Arial" panose="020B0604020202020204" pitchFamily="34" charset="0"/>
                <a:cs typeface="Arial" panose="020B0604020202020204" pitchFamily="34" charset="0"/>
              </a:rPr>
              <a:t>лимфом и </a:t>
            </a:r>
            <a:r>
              <a:rPr lang="ru-RU" sz="1600" b="1" dirty="0" smtClean="0">
                <a:latin typeface="Arial" panose="020B0604020202020204" pitchFamily="34" charset="0"/>
                <a:cs typeface="Arial" panose="020B0604020202020204" pitchFamily="34" charset="0"/>
              </a:rPr>
              <a:t>не-Хочкинов </a:t>
            </a:r>
            <a:r>
              <a:rPr lang="ru-RU" sz="1600" b="1" dirty="0">
                <a:latin typeface="Arial" panose="020B0604020202020204" pitchFamily="34" charset="0"/>
                <a:cs typeface="Arial" panose="020B0604020202020204" pitchFamily="34" charset="0"/>
              </a:rPr>
              <a:t>лимфом (НХЛ) </a:t>
            </a:r>
          </a:p>
          <a:p>
            <a:r>
              <a:rPr lang="en-US" sz="1600" b="1" dirty="0">
                <a:solidFill>
                  <a:srgbClr val="C00000"/>
                </a:solidFill>
                <a:latin typeface="Arial" panose="020B0604020202020204" pitchFamily="34" charset="0"/>
                <a:cs typeface="Arial" panose="020B0604020202020204" pitchFamily="34" charset="0"/>
              </a:rPr>
              <a:t>O</a:t>
            </a:r>
            <a:r>
              <a:rPr lang="ru-RU" sz="1600" b="1" dirty="0">
                <a:solidFill>
                  <a:srgbClr val="C00000"/>
                </a:solidFill>
                <a:latin typeface="Arial" panose="020B0604020202020204" pitchFamily="34" charset="0"/>
                <a:cs typeface="Arial" panose="020B0604020202020204" pitchFamily="34" charset="0"/>
              </a:rPr>
              <a:t>колу </a:t>
            </a:r>
            <a:r>
              <a:rPr lang="en-US" sz="1600" b="1" dirty="0">
                <a:solidFill>
                  <a:srgbClr val="C00000"/>
                </a:solidFill>
                <a:latin typeface="Arial" panose="020B0604020202020204" pitchFamily="34" charset="0"/>
                <a:cs typeface="Arial" panose="020B0604020202020204" pitchFamily="34" charset="0"/>
              </a:rPr>
              <a:t>90</a:t>
            </a:r>
            <a:r>
              <a:rPr lang="ru-RU" sz="1600" b="1" dirty="0">
                <a:solidFill>
                  <a:srgbClr val="C0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од сите дијагностицирани лимфоми</a:t>
            </a:r>
            <a:r>
              <a:rPr lang="en-US" sz="1600" dirty="0">
                <a:latin typeface="Arial" panose="020B0604020202020204" pitchFamily="34" charset="0"/>
                <a:cs typeface="Arial" panose="020B0604020202020204" pitchFamily="34" charset="0"/>
              </a:rPr>
              <a:t> </a:t>
            </a:r>
            <a:r>
              <a:rPr lang="mk-MK" sz="1600" dirty="0">
                <a:latin typeface="Arial" panose="020B0604020202020204" pitchFamily="34" charset="0"/>
                <a:cs typeface="Arial" panose="020B0604020202020204" pitchFamily="34" charset="0"/>
              </a:rPr>
              <a:t>се </a:t>
            </a:r>
            <a:r>
              <a:rPr lang="ru-RU" sz="1600" dirty="0">
                <a:latin typeface="Arial" panose="020B0604020202020204" pitchFamily="34" charset="0"/>
                <a:cs typeface="Arial" panose="020B0604020202020204" pitchFamily="34" charset="0"/>
              </a:rPr>
              <a:t>Не-Хочкинови </a:t>
            </a:r>
            <a:r>
              <a:rPr lang="ru-RU" sz="1600" dirty="0" smtClean="0">
                <a:latin typeface="Arial" panose="020B0604020202020204" pitchFamily="34" charset="0"/>
                <a:cs typeface="Arial" panose="020B0604020202020204" pitchFamily="34" charset="0"/>
              </a:rPr>
              <a:t>лимфоми</a:t>
            </a:r>
            <a:r>
              <a:rPr lang="ru-RU" sz="1600" baseline="30000" dirty="0" smtClean="0">
                <a:latin typeface="Arial" panose="020B0604020202020204" pitchFamily="34" charset="0"/>
                <a:cs typeface="Arial" panose="020B0604020202020204" pitchFamily="34" charset="0"/>
              </a:rPr>
              <a:t>1,2</a:t>
            </a:r>
            <a:r>
              <a:rPr lang="ru-RU" sz="1600" baseline="30000" dirty="0">
                <a:latin typeface="Arial" panose="020B0604020202020204" pitchFamily="34" charset="0"/>
                <a:cs typeface="Arial" panose="020B0604020202020204" pitchFamily="34" charset="0"/>
              </a:rPr>
              <a:t> </a:t>
            </a:r>
            <a:r>
              <a:rPr lang="mk-MK" sz="1600" dirty="0">
                <a:latin typeface="Arial" panose="020B0604020202020204" pitchFamily="34" charset="0"/>
                <a:cs typeface="Arial" panose="020B0604020202020204" pitchFamily="34" charset="0"/>
              </a:rPr>
              <a:t> </a:t>
            </a:r>
            <a:endParaRPr lang="mk-MK" sz="1600" dirty="0" smtClean="0">
              <a:latin typeface="Arial" panose="020B0604020202020204" pitchFamily="34" charset="0"/>
              <a:cs typeface="Arial" panose="020B0604020202020204" pitchFamily="34" charset="0"/>
            </a:endParaRPr>
          </a:p>
          <a:p>
            <a:pPr lvl="1"/>
            <a:r>
              <a:rPr lang="mk-MK" sz="1600" dirty="0">
                <a:latin typeface="Arial" panose="020B0604020202020204" pitchFamily="34" charset="0"/>
                <a:cs typeface="Arial" panose="020B0604020202020204" pitchFamily="34" charset="0"/>
              </a:rPr>
              <a:t>Има повеќе различни подтипови на Не-Хочкинови Лимфоми, класификацијата се обновува редовно на неколку години. </a:t>
            </a:r>
          </a:p>
          <a:p>
            <a:r>
              <a:rPr lang="mk-MK" sz="1600" dirty="0" smtClean="0">
                <a:latin typeface="Arial" panose="020B0604020202020204" pitchFamily="34" charset="0"/>
                <a:cs typeface="Arial" panose="020B0604020202020204" pitchFamily="34" charset="0"/>
              </a:rPr>
              <a:t>Различните </a:t>
            </a:r>
            <a:r>
              <a:rPr lang="mk-MK" sz="1600" dirty="0">
                <a:latin typeface="Arial" panose="020B0604020202020204" pitchFamily="34" charset="0"/>
                <a:cs typeface="Arial" panose="020B0604020202020204" pitchFamily="34" charset="0"/>
              </a:rPr>
              <a:t>подтипови се разликуваат во однос на клиничкиот тек, прогнозата и терапискиот пристап</a:t>
            </a:r>
            <a:endParaRPr lang="ru-RU" sz="16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10722789" y="56309"/>
            <a:ext cx="1006469" cy="970779"/>
          </a:xfrm>
          <a:prstGeom prst="rect">
            <a:avLst/>
          </a:prstGeom>
        </p:spPr>
      </p:pic>
      <p:sp>
        <p:nvSpPr>
          <p:cNvPr id="7" name="Rectangle 6"/>
          <p:cNvSpPr/>
          <p:nvPr/>
        </p:nvSpPr>
        <p:spPr>
          <a:xfrm>
            <a:off x="4324762" y="3155014"/>
            <a:ext cx="7500853" cy="2677656"/>
          </a:xfrm>
          <a:prstGeom prst="rect">
            <a:avLst/>
          </a:prstGeom>
        </p:spPr>
        <p:txBody>
          <a:bodyPr wrap="square">
            <a:spAutoFit/>
          </a:bodyPr>
          <a:lstStyle/>
          <a:p>
            <a:r>
              <a:rPr lang="ru-RU" dirty="0"/>
              <a:t>С</a:t>
            </a:r>
            <a:r>
              <a:rPr lang="ru-RU" dirty="0" smtClean="0"/>
              <a:t>поред типот на клетката од каде потекнува лимфомот се класифицираат: </a:t>
            </a:r>
          </a:p>
          <a:p>
            <a:endParaRPr lang="ru-RU" dirty="0"/>
          </a:p>
          <a:p>
            <a:r>
              <a:rPr lang="en-US" dirty="0" smtClean="0">
                <a:solidFill>
                  <a:schemeClr val="accent1"/>
                </a:solidFill>
              </a:rPr>
              <a:t>B-cell </a:t>
            </a:r>
            <a:r>
              <a:rPr lang="en-US" dirty="0">
                <a:solidFill>
                  <a:schemeClr val="accent1"/>
                </a:solidFill>
              </a:rPr>
              <a:t>lymphoma</a:t>
            </a:r>
            <a:r>
              <a:rPr lang="en-US" dirty="0"/>
              <a:t>. </a:t>
            </a:r>
            <a:r>
              <a:rPr lang="ru-RU" dirty="0"/>
              <a:t>Околу 90% од луѓето во западните земји </a:t>
            </a:r>
            <a:r>
              <a:rPr lang="ru-RU" dirty="0" smtClean="0"/>
              <a:t>кои се дијагностицирани со </a:t>
            </a:r>
            <a:r>
              <a:rPr lang="ru-RU" dirty="0"/>
              <a:t>лимфом имаат Б-клеточен лимфом</a:t>
            </a:r>
            <a:r>
              <a:rPr lang="en-US" dirty="0" smtClean="0"/>
              <a:t>.</a:t>
            </a:r>
            <a:endParaRPr lang="en-US" dirty="0"/>
          </a:p>
          <a:p>
            <a:endParaRPr lang="en-US" dirty="0"/>
          </a:p>
          <a:p>
            <a:r>
              <a:rPr lang="en-US" dirty="0">
                <a:solidFill>
                  <a:schemeClr val="accent1"/>
                </a:solidFill>
              </a:rPr>
              <a:t>T-cell lymphoma</a:t>
            </a:r>
            <a:r>
              <a:rPr lang="en-US" dirty="0"/>
              <a:t>. </a:t>
            </a:r>
            <a:r>
              <a:rPr lang="ru-RU" dirty="0"/>
              <a:t>Околу 10% од луѓето </a:t>
            </a:r>
            <a:r>
              <a:rPr lang="ru-RU" dirty="0" smtClean="0"/>
              <a:t>дијагностицирани со </a:t>
            </a:r>
            <a:r>
              <a:rPr lang="ru-RU" dirty="0"/>
              <a:t>лимфом имаат </a:t>
            </a:r>
            <a:r>
              <a:rPr lang="ru-RU" dirty="0" smtClean="0"/>
              <a:t>Т- клеточен </a:t>
            </a:r>
            <a:r>
              <a:rPr lang="ru-RU" dirty="0"/>
              <a:t>лимфом. Овие лимфоми се почести во азиските </a:t>
            </a:r>
            <a:r>
              <a:rPr lang="ru-RU" dirty="0" smtClean="0"/>
              <a:t>земји и </a:t>
            </a:r>
            <a:r>
              <a:rPr lang="mk-MK" dirty="0" smtClean="0"/>
              <a:t>најчесто се асоцирани со инфекција со вирусот </a:t>
            </a:r>
            <a:r>
              <a:rPr lang="en-US" dirty="0" smtClean="0"/>
              <a:t>human </a:t>
            </a:r>
            <a:r>
              <a:rPr lang="en-US" dirty="0"/>
              <a:t>T-cell </a:t>
            </a:r>
            <a:r>
              <a:rPr lang="en-US" dirty="0" smtClean="0"/>
              <a:t>lymphotropic</a:t>
            </a:r>
            <a:r>
              <a:rPr lang="mk-MK" dirty="0" smtClean="0"/>
              <a:t> тип</a:t>
            </a:r>
            <a:r>
              <a:rPr lang="en-US" dirty="0" smtClean="0"/>
              <a:t> </a:t>
            </a:r>
            <a:r>
              <a:rPr lang="en-US" dirty="0"/>
              <a:t>1</a:t>
            </a:r>
            <a:endParaRPr lang="ru-RU" dirty="0" smtClean="0"/>
          </a:p>
          <a:p>
            <a:endParaRPr lang="en-US" dirty="0"/>
          </a:p>
          <a:p>
            <a:r>
              <a:rPr lang="en-US" dirty="0">
                <a:solidFill>
                  <a:schemeClr val="accent1"/>
                </a:solidFill>
              </a:rPr>
              <a:t>NK-cell lymphoma</a:t>
            </a:r>
            <a:r>
              <a:rPr lang="en-US" dirty="0"/>
              <a:t>. </a:t>
            </a:r>
            <a:r>
              <a:rPr lang="ru-RU" dirty="0"/>
              <a:t>Помалку од 1% од луѓето со лимфом имаат NK-клеточен </a:t>
            </a:r>
            <a:r>
              <a:rPr lang="ru-RU" dirty="0" smtClean="0"/>
              <a:t>лимфом</a:t>
            </a:r>
            <a:r>
              <a:rPr lang="en-US" dirty="0" smtClean="0"/>
              <a:t>, </a:t>
            </a:r>
            <a:r>
              <a:rPr lang="mk-MK" dirty="0" smtClean="0"/>
              <a:t>најчесто асоциран со инфекција со вирусот на </a:t>
            </a:r>
            <a:r>
              <a:rPr lang="en-US" dirty="0" smtClean="0"/>
              <a:t>Epstein-Barr</a:t>
            </a:r>
            <a:r>
              <a:rPr lang="mk-MK" baseline="30000" dirty="0" smtClean="0"/>
              <a:t>3</a:t>
            </a:r>
            <a:endParaRPr lang="en-US" baseline="30000" dirty="0" smtClean="0"/>
          </a:p>
          <a:p>
            <a:endParaRPr lang="en-US" dirty="0"/>
          </a:p>
        </p:txBody>
      </p:sp>
      <p:pic>
        <p:nvPicPr>
          <p:cNvPr id="8" name="Picture 7"/>
          <p:cNvPicPr>
            <a:picLocks noChangeAspect="1"/>
          </p:cNvPicPr>
          <p:nvPr/>
        </p:nvPicPr>
        <p:blipFill>
          <a:blip r:embed="rId4"/>
          <a:stretch>
            <a:fillRect/>
          </a:stretch>
        </p:blipFill>
        <p:spPr>
          <a:xfrm>
            <a:off x="1080835" y="3245706"/>
            <a:ext cx="2634955" cy="2496273"/>
          </a:xfrm>
          <a:prstGeom prst="rect">
            <a:avLst/>
          </a:prstGeom>
        </p:spPr>
      </p:pic>
    </p:spTree>
    <p:extLst>
      <p:ext uri="{BB962C8B-B14F-4D97-AF65-F5344CB8AC3E}">
        <p14:creationId xmlns:p14="http://schemas.microsoft.com/office/powerpoint/2010/main" val="1508138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0062" y="342873"/>
            <a:ext cx="3090929" cy="461665"/>
          </a:xfrm>
          <a:prstGeom prst="rect">
            <a:avLst/>
          </a:prstGeom>
          <a:noFill/>
        </p:spPr>
        <p:txBody>
          <a:bodyPr wrap="square" rtlCol="0">
            <a:spAutoFit/>
          </a:bodyPr>
          <a:lstStyle/>
          <a:p>
            <a:r>
              <a:rPr lang="mk-MK" sz="2400" b="1" dirty="0" smtClean="0">
                <a:solidFill>
                  <a:srgbClr val="C00000"/>
                </a:solidFill>
              </a:rPr>
              <a:t>ЕТИОЛОГИЈА</a:t>
            </a:r>
            <a:r>
              <a:rPr lang="en-US" sz="2400" b="1" dirty="0" smtClean="0">
                <a:solidFill>
                  <a:srgbClr val="C00000"/>
                </a:solidFill>
              </a:rPr>
              <a:t>: </a:t>
            </a:r>
            <a:endParaRPr lang="en-GB" sz="2400" b="1" dirty="0">
              <a:solidFill>
                <a:srgbClr val="C00000"/>
              </a:solidFill>
            </a:endParaRPr>
          </a:p>
        </p:txBody>
      </p:sp>
      <p:sp>
        <p:nvSpPr>
          <p:cNvPr id="6" name="TextBox 5"/>
          <p:cNvSpPr txBox="1"/>
          <p:nvPr/>
        </p:nvSpPr>
        <p:spPr>
          <a:xfrm>
            <a:off x="198532" y="1115849"/>
            <a:ext cx="7806783" cy="5324535"/>
          </a:xfrm>
          <a:prstGeom prst="rect">
            <a:avLst/>
          </a:prstGeom>
          <a:noFill/>
        </p:spPr>
        <p:txBody>
          <a:bodyPr wrap="square" rtlCol="0">
            <a:spAutoFit/>
          </a:bodyPr>
          <a:lstStyle/>
          <a:p>
            <a:pPr marL="285750" indent="-285750">
              <a:buFontTx/>
              <a:buChar char="-"/>
            </a:pPr>
            <a:r>
              <a:rPr lang="mk-MK" sz="2000" dirty="0" smtClean="0">
                <a:latin typeface="Trebuchet MS" pitchFamily="34" charset="0"/>
              </a:rPr>
              <a:t>Лимфоидниот систем го сочинуваат лимфните јазли, слезенката, црниот дроб, тимусот, како и мукоза-асоцираните лимфоидни ткива во кожата, респираторниот, гастроинтестиналниот и генитоуринарниот тракт. </a:t>
            </a:r>
          </a:p>
          <a:p>
            <a:pPr marL="285750" indent="-285750">
              <a:buFontTx/>
              <a:buChar char="-"/>
            </a:pPr>
            <a:endParaRPr lang="mk-MK" sz="2000" dirty="0">
              <a:latin typeface="Trebuchet MS" pitchFamily="34" charset="0"/>
            </a:endParaRPr>
          </a:p>
          <a:p>
            <a:pPr marL="285750" indent="-285750">
              <a:buFontTx/>
              <a:buChar char="-"/>
            </a:pPr>
            <a:r>
              <a:rPr lang="mk-MK" sz="2000" dirty="0" smtClean="0">
                <a:latin typeface="Trebuchet MS" pitchFamily="34" charset="0"/>
              </a:rPr>
              <a:t>Лимфоцитите се диференцираат и </a:t>
            </a:r>
            <a:r>
              <a:rPr lang="mk-MK" sz="2000" dirty="0">
                <a:latin typeface="Trebuchet MS" pitchFamily="34" charset="0"/>
              </a:rPr>
              <a:t>пролиферираат, </a:t>
            </a:r>
            <a:r>
              <a:rPr lang="mk-MK" sz="2000" dirty="0" smtClean="0">
                <a:latin typeface="Trebuchet MS" pitchFamily="34" charset="0"/>
              </a:rPr>
              <a:t>контролирани од низа </a:t>
            </a:r>
            <a:r>
              <a:rPr lang="mk-MK" sz="2000" dirty="0">
                <a:latin typeface="Trebuchet MS" pitchFamily="34" charset="0"/>
              </a:rPr>
              <a:t>добро регулирани генетски </a:t>
            </a:r>
            <a:r>
              <a:rPr lang="mk-MK" sz="2000" dirty="0" smtClean="0">
                <a:latin typeface="Trebuchet MS" pitchFamily="34" charset="0"/>
              </a:rPr>
              <a:t>промени во лимфоидните орган.и</a:t>
            </a:r>
          </a:p>
          <a:p>
            <a:pPr marL="742950" lvl="1" indent="-285750"/>
            <a:endParaRPr lang="mk-MK" sz="2000" dirty="0" smtClean="0">
              <a:solidFill>
                <a:srgbClr val="C00000"/>
              </a:solidFill>
              <a:latin typeface="Trebuchet MS" pitchFamily="34" charset="0"/>
            </a:endParaRPr>
          </a:p>
          <a:p>
            <a:pPr marL="285750" indent="-285750">
              <a:buFontTx/>
              <a:buChar char="-"/>
            </a:pPr>
            <a:r>
              <a:rPr lang="mk-MK" sz="2000" b="1" dirty="0" smtClean="0">
                <a:solidFill>
                  <a:srgbClr val="00B050"/>
                </a:solidFill>
                <a:latin typeface="Trebuchet MS" pitchFamily="34" charset="0"/>
              </a:rPr>
              <a:t>Лимфомските клетки се карактеризираат со чести генетски абнормалности, како мутации во имуноглобулинските гени или транслокации</a:t>
            </a:r>
            <a:r>
              <a:rPr lang="mk-MK" sz="2000" dirty="0" smtClean="0">
                <a:solidFill>
                  <a:srgbClr val="00B050"/>
                </a:solidFill>
                <a:latin typeface="Trebuchet MS" pitchFamily="34" charset="0"/>
              </a:rPr>
              <a:t>, </a:t>
            </a:r>
            <a:r>
              <a:rPr lang="mk-MK" sz="2000" b="1" dirty="0" smtClean="0">
                <a:solidFill>
                  <a:srgbClr val="00B050"/>
                </a:solidFill>
                <a:latin typeface="Trebuchet MS" pitchFamily="34" charset="0"/>
              </a:rPr>
              <a:t>кои довеле до малигна трансформација. </a:t>
            </a:r>
          </a:p>
          <a:p>
            <a:pPr marL="285750" indent="-285750">
              <a:buFontTx/>
              <a:buChar char="-"/>
            </a:pPr>
            <a:r>
              <a:rPr lang="mk-MK" sz="2000" b="1" dirty="0" smtClean="0">
                <a:latin typeface="Trebuchet MS" pitchFamily="34" charset="0"/>
              </a:rPr>
              <a:t>Критични моменти</a:t>
            </a:r>
            <a:r>
              <a:rPr lang="mk-MK" sz="2000" dirty="0" smtClean="0">
                <a:latin typeface="Trebuchet MS" pitchFamily="34" charset="0"/>
              </a:rPr>
              <a:t> за настанок на овие генетски аберации се промените кои се случуваат </a:t>
            </a:r>
            <a:r>
              <a:rPr lang="mk-MK" sz="2000" b="1" dirty="0" smtClean="0">
                <a:latin typeface="Trebuchet MS" pitchFamily="34" charset="0"/>
              </a:rPr>
              <a:t>при контакт со антигенот </a:t>
            </a:r>
            <a:r>
              <a:rPr lang="mk-MK" sz="2000" dirty="0" smtClean="0">
                <a:latin typeface="Trebuchet MS" pitchFamily="34" charset="0"/>
              </a:rPr>
              <a:t>или  во тек на </a:t>
            </a:r>
            <a:r>
              <a:rPr lang="mk-MK" sz="2000" b="1" dirty="0" smtClean="0">
                <a:latin typeface="Trebuchet MS" pitchFamily="34" charset="0"/>
              </a:rPr>
              <a:t>различни стадиуми на диференцијација на Б-лимфоцитите. </a:t>
            </a:r>
          </a:p>
        </p:txBody>
      </p:sp>
      <p:pic>
        <p:nvPicPr>
          <p:cNvPr id="7" name="Picture 6" descr="895px-Diagram_of_the_lymphatic_system_CRUK_041.svg.png"/>
          <p:cNvPicPr>
            <a:picLocks noChangeAspect="1"/>
          </p:cNvPicPr>
          <p:nvPr/>
        </p:nvPicPr>
        <p:blipFill>
          <a:blip r:embed="rId2" cstate="print"/>
          <a:stretch>
            <a:fillRect/>
          </a:stretch>
        </p:blipFill>
        <p:spPr>
          <a:xfrm>
            <a:off x="7397512" y="-38096"/>
            <a:ext cx="3746740" cy="4502989"/>
          </a:xfrm>
          <a:prstGeom prst="rect">
            <a:avLst/>
          </a:prstGeom>
        </p:spPr>
      </p:pic>
      <p:pic>
        <p:nvPicPr>
          <p:cNvPr id="2" name="Picture 1"/>
          <p:cNvPicPr>
            <a:picLocks noChangeAspect="1"/>
          </p:cNvPicPr>
          <p:nvPr/>
        </p:nvPicPr>
        <p:blipFill>
          <a:blip r:embed="rId3"/>
          <a:stretch>
            <a:fillRect/>
          </a:stretch>
        </p:blipFill>
        <p:spPr>
          <a:xfrm>
            <a:off x="8478358" y="4666391"/>
            <a:ext cx="3137200" cy="1980268"/>
          </a:xfrm>
          <a:prstGeom prst="rect">
            <a:avLst/>
          </a:prstGeom>
        </p:spPr>
      </p:pic>
      <p:pic>
        <p:nvPicPr>
          <p:cNvPr id="9" name="Picture 8"/>
          <p:cNvPicPr>
            <a:picLocks noChangeAspect="1"/>
          </p:cNvPicPr>
          <p:nvPr/>
        </p:nvPicPr>
        <p:blipFill>
          <a:blip r:embed="rId4"/>
          <a:stretch>
            <a:fillRect/>
          </a:stretch>
        </p:blipFill>
        <p:spPr>
          <a:xfrm>
            <a:off x="11112323" y="34294"/>
            <a:ext cx="1006469" cy="970779"/>
          </a:xfrm>
          <a:prstGeom prst="rect">
            <a:avLst/>
          </a:prstGeom>
        </p:spPr>
      </p:pic>
    </p:spTree>
    <p:extLst>
      <p:ext uri="{BB962C8B-B14F-4D97-AF65-F5344CB8AC3E}">
        <p14:creationId xmlns:p14="http://schemas.microsoft.com/office/powerpoint/2010/main" val="4349160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264" y="127973"/>
            <a:ext cx="3745866" cy="461665"/>
          </a:xfrm>
          <a:prstGeom prst="rect">
            <a:avLst/>
          </a:prstGeom>
          <a:noFill/>
        </p:spPr>
        <p:txBody>
          <a:bodyPr wrap="square" rtlCol="0">
            <a:spAutoFit/>
          </a:bodyPr>
          <a:lstStyle/>
          <a:p>
            <a:r>
              <a:rPr lang="mk-MK" sz="2400" b="1" dirty="0" smtClean="0">
                <a:solidFill>
                  <a:srgbClr val="C00000"/>
                </a:solidFill>
              </a:rPr>
              <a:t>ЕПИДЕМИОЛОГИЈА</a:t>
            </a:r>
            <a:r>
              <a:rPr lang="en-US" sz="2400" b="1" dirty="0" smtClean="0">
                <a:solidFill>
                  <a:srgbClr val="C00000"/>
                </a:solidFill>
              </a:rPr>
              <a:t>:</a:t>
            </a:r>
            <a:endParaRPr lang="en-GB" sz="2400" b="1" dirty="0">
              <a:solidFill>
                <a:srgbClr val="C00000"/>
              </a:solidFill>
            </a:endParaRPr>
          </a:p>
        </p:txBody>
      </p:sp>
      <p:sp>
        <p:nvSpPr>
          <p:cNvPr id="6" name="TextBox 5"/>
          <p:cNvSpPr txBox="1"/>
          <p:nvPr/>
        </p:nvSpPr>
        <p:spPr>
          <a:xfrm>
            <a:off x="155277" y="719032"/>
            <a:ext cx="11864195" cy="2923877"/>
          </a:xfrm>
          <a:prstGeom prst="rect">
            <a:avLst/>
          </a:prstGeom>
          <a:noFill/>
        </p:spPr>
        <p:txBody>
          <a:bodyPr wrap="square" rtlCol="0">
            <a:spAutoFit/>
          </a:bodyPr>
          <a:lstStyle/>
          <a:p>
            <a:pPr>
              <a:buFont typeface="Arial" pitchFamily="34" charset="0"/>
              <a:buChar char="•"/>
            </a:pPr>
            <a:r>
              <a:rPr lang="en-US" sz="2200" dirty="0" smtClean="0"/>
              <a:t> </a:t>
            </a:r>
            <a:r>
              <a:rPr lang="mk-MK" dirty="0" smtClean="0">
                <a:latin typeface="Trebuchet MS" pitchFamily="34" charset="0"/>
              </a:rPr>
              <a:t>Не-Хочкиновите лимфоми претставуваат </a:t>
            </a:r>
            <a:r>
              <a:rPr lang="mk-MK" b="1" dirty="0" smtClean="0">
                <a:latin typeface="Trebuchet MS" pitchFamily="34" charset="0"/>
              </a:rPr>
              <a:t>4,5% од сите малигни болести</a:t>
            </a:r>
            <a:r>
              <a:rPr lang="mk-MK" dirty="0" smtClean="0">
                <a:latin typeface="Trebuchet MS" pitchFamily="34" charset="0"/>
              </a:rPr>
              <a:t>, а се одговорни за околу </a:t>
            </a:r>
            <a:r>
              <a:rPr lang="mk-MK" b="1" dirty="0" smtClean="0">
                <a:latin typeface="Trebuchet MS" pitchFamily="34" charset="0"/>
              </a:rPr>
              <a:t>3% од смртните случаи како резултат на малигна болест</a:t>
            </a:r>
            <a:r>
              <a:rPr lang="mk-MK" dirty="0" smtClean="0">
                <a:latin typeface="Trebuchet MS" pitchFamily="34" charset="0"/>
              </a:rPr>
              <a:t>. </a:t>
            </a:r>
          </a:p>
          <a:p>
            <a:pPr>
              <a:buFont typeface="Arial" pitchFamily="34" charset="0"/>
              <a:buChar char="•"/>
            </a:pPr>
            <a:r>
              <a:rPr lang="mk-MK" dirty="0" smtClean="0">
                <a:latin typeface="Trebuchet MS" pitchFamily="34" charset="0"/>
              </a:rPr>
              <a:t> </a:t>
            </a:r>
            <a:r>
              <a:rPr lang="mk-MK" b="1" dirty="0" smtClean="0">
                <a:latin typeface="Trebuchet MS" pitchFamily="34" charset="0"/>
              </a:rPr>
              <a:t>Годишната инциденца </a:t>
            </a:r>
            <a:r>
              <a:rPr lang="mk-MK" dirty="0" smtClean="0">
                <a:latin typeface="Trebuchet MS" pitchFamily="34" charset="0"/>
              </a:rPr>
              <a:t>на овие заболувања во Европа и Северна Америка се движи од </a:t>
            </a:r>
            <a:r>
              <a:rPr lang="mk-MK" b="1" dirty="0" smtClean="0">
                <a:latin typeface="Trebuchet MS" pitchFamily="34" charset="0"/>
              </a:rPr>
              <a:t>14-19 случаеви на 100 000 жители. </a:t>
            </a:r>
          </a:p>
          <a:p>
            <a:pPr>
              <a:buFont typeface="Arial" pitchFamily="34" charset="0"/>
              <a:buChar char="•"/>
            </a:pPr>
            <a:r>
              <a:rPr lang="mk-MK" dirty="0" smtClean="0">
                <a:latin typeface="Trebuchet MS" pitchFamily="34" charset="0"/>
              </a:rPr>
              <a:t> </a:t>
            </a:r>
            <a:r>
              <a:rPr lang="mk-MK" dirty="0">
                <a:latin typeface="Trebuchet MS" pitchFamily="34" charset="0"/>
              </a:rPr>
              <a:t>С</a:t>
            </a:r>
            <a:r>
              <a:rPr lang="mk-MK" dirty="0" smtClean="0">
                <a:latin typeface="Trebuchet MS" pitchFamily="34" charset="0"/>
              </a:rPr>
              <a:t>е следи  логаритмичен раст во инциденцата на </a:t>
            </a:r>
            <a:r>
              <a:rPr lang="it-IT" dirty="0" smtClean="0">
                <a:latin typeface="Trebuchet MS" pitchFamily="34" charset="0"/>
              </a:rPr>
              <a:t>NHL </a:t>
            </a:r>
            <a:r>
              <a:rPr lang="mk-MK" dirty="0" smtClean="0">
                <a:latin typeface="Trebuchet MS" pitchFamily="34" charset="0"/>
              </a:rPr>
              <a:t>во возрасните групи, од младите адулти на возраст од 15-19 години до старите лица во 8-мата деценција. </a:t>
            </a:r>
          </a:p>
          <a:p>
            <a:pPr>
              <a:buFont typeface="Arial" pitchFamily="34" charset="0"/>
              <a:buChar char="•"/>
            </a:pPr>
            <a:r>
              <a:rPr lang="mk-MK" dirty="0" smtClean="0">
                <a:latin typeface="Trebuchet MS" pitchFamily="34" charset="0"/>
              </a:rPr>
              <a:t>Од 1970 година до денес, инциденцата на НХЛ бележи </a:t>
            </a:r>
            <a:r>
              <a:rPr lang="mk-MK" b="1" dirty="0" smtClean="0">
                <a:latin typeface="Trebuchet MS" pitchFamily="34" charset="0"/>
              </a:rPr>
              <a:t>континуиран годишен пораст од 3-4%. </a:t>
            </a:r>
          </a:p>
          <a:p>
            <a:pPr lvl="1">
              <a:buFont typeface="Arial" pitchFamily="34" charset="0"/>
              <a:buChar char="•"/>
            </a:pPr>
            <a:r>
              <a:rPr lang="mk-MK" dirty="0" smtClean="0">
                <a:latin typeface="Trebuchet MS" pitchFamily="34" charset="0"/>
              </a:rPr>
              <a:t> </a:t>
            </a:r>
            <a:r>
              <a:rPr lang="mk-MK" sz="1600" dirty="0" smtClean="0">
                <a:latin typeface="Trebuchet MS" pitchFamily="34" charset="0"/>
              </a:rPr>
              <a:t>Зголемената инциденца на лимфомите веројатно делумно се должи на стареењето на населението, подобрување на дијагностиката, зголемената употреба на имуносупресивна терапија и пандемијата на ХИВ.</a:t>
            </a:r>
          </a:p>
          <a:p>
            <a:pPr>
              <a:buFont typeface="Arial" pitchFamily="34" charset="0"/>
              <a:buChar char="•"/>
            </a:pPr>
            <a:r>
              <a:rPr lang="mk-MK" dirty="0" smtClean="0">
                <a:latin typeface="Trebuchet MS" pitchFamily="34" charset="0"/>
              </a:rPr>
              <a:t> Се смета дека лимфомите се нешто </a:t>
            </a:r>
            <a:r>
              <a:rPr lang="mk-MK" b="1" dirty="0" smtClean="0">
                <a:latin typeface="Trebuchet MS" pitchFamily="34" charset="0"/>
              </a:rPr>
              <a:t>почести кај мажите </a:t>
            </a:r>
            <a:r>
              <a:rPr lang="mk-MK" dirty="0" smtClean="0">
                <a:latin typeface="Trebuchet MS" pitchFamily="34" charset="0"/>
              </a:rPr>
              <a:t>отколку кај жените  </a:t>
            </a:r>
            <a:r>
              <a:rPr lang="mk-MK" b="1" dirty="0" smtClean="0">
                <a:latin typeface="Trebuchet MS" pitchFamily="34" charset="0"/>
              </a:rPr>
              <a:t>(3</a:t>
            </a:r>
            <a:r>
              <a:rPr lang="ru-RU" b="1" dirty="0" smtClean="0">
                <a:latin typeface="Trebuchet MS" pitchFamily="34" charset="0"/>
              </a:rPr>
              <a:t>:</a:t>
            </a:r>
            <a:r>
              <a:rPr lang="mk-MK" b="1" dirty="0" smtClean="0">
                <a:latin typeface="Trebuchet MS" pitchFamily="34" charset="0"/>
              </a:rPr>
              <a:t>2). </a:t>
            </a:r>
            <a:endParaRPr lang="en-US" b="1" dirty="0" smtClean="0">
              <a:latin typeface="Trebuchet MS" pitchFamily="34" charset="0"/>
            </a:endParaRPr>
          </a:p>
          <a:p>
            <a:r>
              <a:rPr lang="mk-MK" dirty="0" smtClean="0"/>
              <a:t> </a:t>
            </a:r>
            <a:endParaRPr lang="en-US" dirty="0" smtClean="0"/>
          </a:p>
          <a:p>
            <a:pPr marL="285750" indent="-285750">
              <a:buFontTx/>
              <a:buChar char="-"/>
            </a:pPr>
            <a:endParaRPr lang="en-GB" sz="3200" dirty="0"/>
          </a:p>
        </p:txBody>
      </p:sp>
      <p:pic>
        <p:nvPicPr>
          <p:cNvPr id="7" name="Picture 6" descr="Untitled.jpg"/>
          <p:cNvPicPr>
            <a:picLocks noChangeAspect="1"/>
          </p:cNvPicPr>
          <p:nvPr/>
        </p:nvPicPr>
        <p:blipFill>
          <a:blip r:embed="rId2" cstate="print"/>
          <a:stretch>
            <a:fillRect/>
          </a:stretch>
        </p:blipFill>
        <p:spPr>
          <a:xfrm>
            <a:off x="2682817" y="3692107"/>
            <a:ext cx="5891843" cy="3165894"/>
          </a:xfrm>
          <a:prstGeom prst="rect">
            <a:avLst/>
          </a:prstGeom>
        </p:spPr>
      </p:pic>
      <p:sp>
        <p:nvSpPr>
          <p:cNvPr id="8" name="Arc 7"/>
          <p:cNvSpPr/>
          <p:nvPr/>
        </p:nvSpPr>
        <p:spPr>
          <a:xfrm rot="7736408">
            <a:off x="3300745" y="2062134"/>
            <a:ext cx="6973072" cy="2400521"/>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0722789" y="56309"/>
            <a:ext cx="1006469" cy="970779"/>
          </a:xfrm>
          <a:prstGeom prst="rect">
            <a:avLst/>
          </a:prstGeom>
        </p:spPr>
      </p:pic>
    </p:spTree>
    <p:extLst>
      <p:ext uri="{BB962C8B-B14F-4D97-AF65-F5344CB8AC3E}">
        <p14:creationId xmlns:p14="http://schemas.microsoft.com/office/powerpoint/2010/main" val="27112793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09" y="301788"/>
            <a:ext cx="10025829" cy="503437"/>
          </a:xfrm>
        </p:spPr>
        <p:txBody>
          <a:bodyPr>
            <a:normAutofit fontScale="90000"/>
          </a:bodyPr>
          <a:lstStyle/>
          <a:p>
            <a:r>
              <a:rPr lang="ru-RU" dirty="0" smtClean="0">
                <a:solidFill>
                  <a:srgbClr val="C00000"/>
                </a:solidFill>
                <a:latin typeface="Calibri" panose="020F0502020204030204" pitchFamily="34" charset="0"/>
                <a:cs typeface="Calibri" panose="020F0502020204030204" pitchFamily="34" charset="0"/>
              </a:rPr>
              <a:t>Инциденца</a:t>
            </a:r>
            <a:r>
              <a:rPr lang="mk-MK" dirty="0" smtClean="0">
                <a:solidFill>
                  <a:srgbClr val="C00000"/>
                </a:solidFill>
                <a:latin typeface="Calibri" panose="020F0502020204030204" pitchFamily="34" charset="0"/>
                <a:cs typeface="Calibri" panose="020F0502020204030204" pitchFamily="34" charset="0"/>
              </a:rPr>
              <a:t>та</a:t>
            </a:r>
            <a:r>
              <a:rPr lang="ru-RU" dirty="0" smtClean="0">
                <a:solidFill>
                  <a:srgbClr val="C00000"/>
                </a:solidFill>
                <a:latin typeface="Calibri" panose="020F0502020204030204" pitchFamily="34" charset="0"/>
                <a:cs typeface="Calibri" panose="020F0502020204030204" pitchFamily="34" charset="0"/>
              </a:rPr>
              <a:t> </a:t>
            </a:r>
            <a:r>
              <a:rPr lang="ru-RU" dirty="0">
                <a:solidFill>
                  <a:srgbClr val="C00000"/>
                </a:solidFill>
                <a:latin typeface="Calibri" panose="020F0502020204030204" pitchFamily="34" charset="0"/>
                <a:cs typeface="Calibri" panose="020F0502020204030204" pitchFamily="34" charset="0"/>
              </a:rPr>
              <a:t>на лимфоми расте глобално</a:t>
            </a:r>
            <a:endParaRPr lang="en-US"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52374" y="1237460"/>
            <a:ext cx="2931076" cy="4453188"/>
          </a:xfrm>
        </p:spPr>
        <p:txBody>
          <a:bodyPr>
            <a:normAutofit lnSpcReduction="10000"/>
          </a:bodyPr>
          <a:lstStyle/>
          <a:p>
            <a:r>
              <a:rPr lang="ru-RU" sz="1600" b="1" dirty="0">
                <a:solidFill>
                  <a:srgbClr val="C00000"/>
                </a:solidFill>
                <a:latin typeface="Calibri" panose="020F0502020204030204" pitchFamily="34" charset="0"/>
                <a:cs typeface="Calibri" panose="020F0502020204030204" pitchFamily="34" charset="0"/>
              </a:rPr>
              <a:t>Инциденцата е во пораст во споредба со 70-тите години </a:t>
            </a:r>
            <a:r>
              <a:rPr lang="ru-RU" sz="1600" dirty="0">
                <a:latin typeface="Calibri" panose="020F0502020204030204" pitchFamily="34" charset="0"/>
                <a:cs typeface="Calibri" panose="020F0502020204030204" pitchFamily="34" charset="0"/>
              </a:rPr>
              <a:t>од минатиот век (зголемена за околу 80%); </a:t>
            </a:r>
            <a:r>
              <a:rPr lang="ru-RU" sz="1600" b="1" dirty="0">
                <a:solidFill>
                  <a:srgbClr val="C00000"/>
                </a:solidFill>
                <a:latin typeface="Calibri" panose="020F0502020204030204" pitchFamily="34" charset="0"/>
                <a:cs typeface="Calibri" panose="020F0502020204030204" pitchFamily="34" charset="0"/>
              </a:rPr>
              <a:t>на секои 90 секунди </a:t>
            </a:r>
            <a:r>
              <a:rPr lang="ru-RU" sz="1600" dirty="0">
                <a:latin typeface="Calibri" panose="020F0502020204030204" pitchFamily="34" charset="0"/>
                <a:cs typeface="Calibri" panose="020F0502020204030204" pitchFamily="34" charset="0"/>
              </a:rPr>
              <a:t>се дијагностицира по околу </a:t>
            </a:r>
            <a:r>
              <a:rPr lang="ru-RU" sz="1600" b="1" dirty="0">
                <a:solidFill>
                  <a:srgbClr val="C00000"/>
                </a:solidFill>
                <a:latin typeface="Calibri" panose="020F0502020204030204" pitchFamily="34" charset="0"/>
                <a:cs typeface="Calibri" panose="020F0502020204030204" pitchFamily="34" charset="0"/>
              </a:rPr>
              <a:t>еден нов </a:t>
            </a:r>
            <a:r>
              <a:rPr lang="ru-RU" sz="1600" b="1" dirty="0" smtClean="0">
                <a:solidFill>
                  <a:srgbClr val="C00000"/>
                </a:solidFill>
                <a:latin typeface="Calibri" panose="020F0502020204030204" pitchFamily="34" charset="0"/>
                <a:cs typeface="Calibri" panose="020F0502020204030204" pitchFamily="34" charset="0"/>
              </a:rPr>
              <a:t>случај</a:t>
            </a:r>
            <a:r>
              <a:rPr lang="ru-RU" sz="1600" dirty="0" smtClean="0">
                <a:latin typeface="Calibri" panose="020F0502020204030204" pitchFamily="34" charset="0"/>
                <a:cs typeface="Calibri" panose="020F0502020204030204" pitchFamily="34" charset="0"/>
              </a:rPr>
              <a:t>.</a:t>
            </a:r>
          </a:p>
          <a:p>
            <a:r>
              <a:rPr lang="ru-RU" sz="1600" dirty="0">
                <a:latin typeface="Calibri" panose="020F0502020204030204" pitchFamily="34" charset="0"/>
                <a:cs typeface="Calibri" panose="020F0502020204030204" pitchFamily="34" charset="0"/>
              </a:rPr>
              <a:t>Приближно</a:t>
            </a:r>
            <a:r>
              <a:rPr lang="ru-RU" sz="1600" b="1" dirty="0">
                <a:solidFill>
                  <a:schemeClr val="tx2"/>
                </a:solidFill>
                <a:latin typeface="Calibri" panose="020F0502020204030204" pitchFamily="34" charset="0"/>
                <a:cs typeface="Calibri" panose="020F0502020204030204" pitchFamily="34" charset="0"/>
              </a:rPr>
              <a:t> 1 од 50 лица има ризик да заболи од оваа болест </a:t>
            </a:r>
            <a:r>
              <a:rPr lang="ru-RU" sz="1600" dirty="0">
                <a:latin typeface="Calibri" panose="020F0502020204030204" pitchFamily="34" charset="0"/>
                <a:cs typeface="Calibri" panose="020F0502020204030204" pitchFamily="34" charset="0"/>
              </a:rPr>
              <a:t>во тек на својот животен </a:t>
            </a:r>
            <a:r>
              <a:rPr lang="ru-RU" sz="1600" dirty="0" smtClean="0">
                <a:latin typeface="Calibri" panose="020F0502020204030204" pitchFamily="34" charset="0"/>
                <a:cs typeface="Calibri" panose="020F0502020204030204" pitchFamily="34" charset="0"/>
              </a:rPr>
              <a:t>век</a:t>
            </a:r>
            <a:r>
              <a:rPr lang="en-US" sz="1600" dirty="0" smtClean="0">
                <a:latin typeface="Calibri" panose="020F0502020204030204" pitchFamily="34" charset="0"/>
                <a:cs typeface="Calibri" panose="020F0502020204030204" pitchFamily="34" charset="0"/>
              </a:rPr>
              <a:t>.</a:t>
            </a:r>
            <a:r>
              <a:rPr lang="ru-RU" sz="1600" dirty="0">
                <a:latin typeface="Calibri" panose="020F0502020204030204" pitchFamily="34" charset="0"/>
                <a:cs typeface="Calibri" panose="020F0502020204030204" pitchFamily="34" charset="0"/>
              </a:rPr>
              <a:t> </a:t>
            </a:r>
          </a:p>
          <a:p>
            <a:r>
              <a:rPr lang="mk-MK" sz="1600" dirty="0" smtClean="0">
                <a:latin typeface="Calibri" panose="020F0502020204030204" pitchFamily="34" charset="0"/>
                <a:cs typeface="Calibri" panose="020F0502020204030204" pitchFamily="34" charset="0"/>
              </a:rPr>
              <a:t>Во</a:t>
            </a:r>
            <a:r>
              <a:rPr lang="mk-MK" sz="1600" b="1" dirty="0" smtClean="0">
                <a:solidFill>
                  <a:srgbClr val="C00000"/>
                </a:solidFill>
                <a:latin typeface="Calibri" panose="020F0502020204030204" pitchFamily="34" charset="0"/>
                <a:cs typeface="Calibri" panose="020F0502020204030204" pitchFamily="34" charset="0"/>
              </a:rPr>
              <a:t> </a:t>
            </a:r>
            <a:r>
              <a:rPr lang="ru-RU" sz="1600" b="1" dirty="0" smtClean="0">
                <a:solidFill>
                  <a:srgbClr val="C00000"/>
                </a:solidFill>
                <a:latin typeface="Calibri" panose="020F0502020204030204" pitchFamily="34" charset="0"/>
                <a:cs typeface="Calibri" panose="020F0502020204030204" pitchFamily="34" charset="0"/>
              </a:rPr>
              <a:t>2020 година </a:t>
            </a:r>
            <a:r>
              <a:rPr lang="ru-RU" sz="1600" dirty="0" smtClean="0">
                <a:latin typeface="Calibri" panose="020F0502020204030204" pitchFamily="34" charset="0"/>
                <a:cs typeface="Calibri" panose="020F0502020204030204" pitchFamily="34" charset="0"/>
              </a:rPr>
              <a:t>биле дијагностицирани </a:t>
            </a:r>
            <a:r>
              <a:rPr lang="ru-RU" sz="1600" b="1" dirty="0" smtClean="0">
                <a:solidFill>
                  <a:srgbClr val="C00000"/>
                </a:solidFill>
                <a:latin typeface="Calibri" panose="020F0502020204030204" pitchFamily="34" charset="0"/>
                <a:cs typeface="Calibri" panose="020F0502020204030204" pitchFamily="34" charset="0"/>
              </a:rPr>
              <a:t>544.352 </a:t>
            </a:r>
            <a:r>
              <a:rPr lang="ru-RU" sz="1600" b="1" dirty="0">
                <a:solidFill>
                  <a:srgbClr val="C00000"/>
                </a:solidFill>
                <a:latin typeface="Calibri" panose="020F0502020204030204" pitchFamily="34" charset="0"/>
                <a:cs typeface="Calibri" panose="020F0502020204030204" pitchFamily="34" charset="0"/>
              </a:rPr>
              <a:t>нови случаи на НХЛ во </a:t>
            </a:r>
            <a:r>
              <a:rPr lang="ru-RU" sz="1600" b="1" dirty="0" smtClean="0">
                <a:solidFill>
                  <a:srgbClr val="C00000"/>
                </a:solidFill>
                <a:latin typeface="Calibri" panose="020F0502020204030204" pitchFamily="34" charset="0"/>
                <a:cs typeface="Calibri" panose="020F0502020204030204" pitchFamily="34" charset="0"/>
              </a:rPr>
              <a:t>светот.</a:t>
            </a:r>
            <a:endParaRPr lang="ru-RU" sz="1600" b="1" dirty="0">
              <a:solidFill>
                <a:srgbClr val="C00000"/>
              </a:solidFill>
              <a:latin typeface="Calibri" panose="020F0502020204030204" pitchFamily="34" charset="0"/>
              <a:cs typeface="Calibri" panose="020F0502020204030204" pitchFamily="34" charset="0"/>
            </a:endParaRPr>
          </a:p>
          <a:p>
            <a:r>
              <a:rPr lang="ru-RU" sz="1600" dirty="0">
                <a:latin typeface="Calibri" panose="020F0502020204030204" pitchFamily="34" charset="0"/>
                <a:cs typeface="Calibri" panose="020F0502020204030204" pitchFamily="34" charset="0"/>
              </a:rPr>
              <a:t>Во </a:t>
            </a:r>
            <a:r>
              <a:rPr lang="ru-RU" sz="1600" b="1" dirty="0" smtClean="0">
                <a:solidFill>
                  <a:schemeClr val="tx2"/>
                </a:solidFill>
                <a:latin typeface="Calibri" panose="020F0502020204030204" pitchFamily="34" charset="0"/>
                <a:cs typeface="Calibri" panose="020F0502020204030204" pitchFamily="34" charset="0"/>
              </a:rPr>
              <a:t>2020 </a:t>
            </a:r>
            <a:r>
              <a:rPr lang="ru-RU" sz="1600" b="1" dirty="0">
                <a:solidFill>
                  <a:schemeClr val="tx2"/>
                </a:solidFill>
                <a:latin typeface="Calibri" panose="020F0502020204030204" pitchFamily="34" charset="0"/>
                <a:cs typeface="Calibri" panose="020F0502020204030204" pitchFamily="34" charset="0"/>
              </a:rPr>
              <a:t>година </a:t>
            </a:r>
            <a:r>
              <a:rPr lang="ru-RU" sz="1600" dirty="0">
                <a:latin typeface="Calibri" panose="020F0502020204030204" pitchFamily="34" charset="0"/>
                <a:cs typeface="Calibri" panose="020F0502020204030204" pitchFamily="34" charset="0"/>
              </a:rPr>
              <a:t>НХЛ е причина за повеќе од </a:t>
            </a:r>
            <a:r>
              <a:rPr lang="ru-RU" sz="1600" b="1" dirty="0" smtClean="0">
                <a:solidFill>
                  <a:schemeClr val="tx2"/>
                </a:solidFill>
                <a:latin typeface="Calibri" panose="020F0502020204030204" pitchFamily="34" charset="0"/>
                <a:cs typeface="Calibri" panose="020F0502020204030204" pitchFamily="34" charset="0"/>
              </a:rPr>
              <a:t>259.793 </a:t>
            </a:r>
            <a:r>
              <a:rPr lang="ru-RU" sz="1600" b="1" dirty="0">
                <a:solidFill>
                  <a:schemeClr val="tx2"/>
                </a:solidFill>
                <a:latin typeface="Calibri" panose="020F0502020204030204" pitchFamily="34" charset="0"/>
                <a:cs typeface="Calibri" panose="020F0502020204030204" pitchFamily="34" charset="0"/>
              </a:rPr>
              <a:t>смртни случаи годишно во </a:t>
            </a:r>
            <a:r>
              <a:rPr lang="ru-RU" sz="1600" b="1" dirty="0" smtClean="0">
                <a:solidFill>
                  <a:schemeClr val="tx2"/>
                </a:solidFill>
                <a:latin typeface="Calibri" panose="020F0502020204030204" pitchFamily="34" charset="0"/>
                <a:cs typeface="Calibri" panose="020F0502020204030204" pitchFamily="34" charset="0"/>
              </a:rPr>
              <a:t>светот</a:t>
            </a:r>
            <a:r>
              <a:rPr lang="ru-RU" sz="1600" dirty="0" smtClean="0">
                <a:latin typeface="Calibri" panose="020F0502020204030204" pitchFamily="34" charset="0"/>
                <a:cs typeface="Calibri" panose="020F0502020204030204" pitchFamily="34" charset="0"/>
              </a:rPr>
              <a:t>.</a:t>
            </a:r>
            <a:endParaRPr lang="ru-RU" sz="1600" dirty="0">
              <a:latin typeface="Calibri" panose="020F0502020204030204" pitchFamily="34" charset="0"/>
              <a:cs typeface="Calibri" panose="020F0502020204030204" pitchFamily="34" charset="0"/>
            </a:endParaRPr>
          </a:p>
          <a:p>
            <a:endParaRPr lang="ru-RU" sz="1600" dirty="0"/>
          </a:p>
          <a:p>
            <a:endParaRPr lang="en-US" dirty="0"/>
          </a:p>
        </p:txBody>
      </p:sp>
      <p:sp>
        <p:nvSpPr>
          <p:cNvPr id="6" name="TextBox 5"/>
          <p:cNvSpPr txBox="1"/>
          <p:nvPr/>
        </p:nvSpPr>
        <p:spPr>
          <a:xfrm>
            <a:off x="105778" y="6539850"/>
            <a:ext cx="8539517" cy="215444"/>
          </a:xfrm>
          <a:prstGeom prst="rect">
            <a:avLst/>
          </a:prstGeom>
          <a:noFill/>
        </p:spPr>
        <p:txBody>
          <a:bodyPr wrap="none" rtlCol="0">
            <a:spAutoFit/>
          </a:bodyPr>
          <a:lstStyle/>
          <a:p>
            <a:pPr lvl="0">
              <a:defRPr/>
            </a:pPr>
            <a:r>
              <a:rPr kumimoji="0" lang="fr-FR" sz="800" b="0" i="0" u="none" strike="noStrike" kern="0" cap="none" spc="0" normalizeH="0" baseline="0" noProof="0" dirty="0">
                <a:ln>
                  <a:noFill/>
                </a:ln>
                <a:solidFill>
                  <a:srgbClr val="000000"/>
                </a:solidFill>
                <a:effectLst/>
                <a:uLnTx/>
                <a:uFillTx/>
                <a:latin typeface="Arial"/>
                <a:cs typeface="Arial"/>
                <a:sym typeface="Arial"/>
              </a:rPr>
              <a:t>Non-Hodgkin </a:t>
            </a:r>
            <a:r>
              <a:rPr kumimoji="0" lang="fr-FR" sz="800" b="0" i="0" u="none" strike="noStrike" kern="0" cap="none" spc="0" normalizeH="0" baseline="0" noProof="0" dirty="0" err="1">
                <a:ln>
                  <a:noFill/>
                </a:ln>
                <a:solidFill>
                  <a:srgbClr val="000000"/>
                </a:solidFill>
                <a:effectLst/>
                <a:uLnTx/>
                <a:uFillTx/>
                <a:latin typeface="Arial"/>
                <a:cs typeface="Arial"/>
                <a:sym typeface="Arial"/>
              </a:rPr>
              <a:t>lymphoma</a:t>
            </a:r>
            <a:r>
              <a:rPr kumimoji="0" lang="fr-FR" sz="800" b="0" i="0" u="none" strike="noStrike" kern="0" cap="none" spc="0" normalizeH="0" baseline="0" noProof="0" dirty="0">
                <a:ln>
                  <a:noFill/>
                </a:ln>
                <a:solidFill>
                  <a:srgbClr val="000000"/>
                </a:solidFill>
                <a:effectLst/>
                <a:uLnTx/>
                <a:uFillTx/>
                <a:latin typeface="Arial"/>
                <a:cs typeface="Arial"/>
                <a:sym typeface="Arial"/>
              </a:rPr>
              <a:t> Source: </a:t>
            </a:r>
            <a:r>
              <a:rPr kumimoji="0" lang="fr-FR" sz="800" b="0" i="0" u="none" strike="noStrike" kern="0" cap="none" spc="0" normalizeH="0" baseline="0" noProof="0" dirty="0" err="1">
                <a:ln>
                  <a:noFill/>
                </a:ln>
                <a:solidFill>
                  <a:srgbClr val="000000"/>
                </a:solidFill>
                <a:effectLst/>
                <a:uLnTx/>
                <a:uFillTx/>
                <a:latin typeface="Arial"/>
                <a:cs typeface="Arial"/>
                <a:sym typeface="Arial"/>
              </a:rPr>
              <a:t>Globocan</a:t>
            </a:r>
            <a:r>
              <a:rPr kumimoji="0" lang="fr-FR" sz="800" b="0" i="0" u="none" strike="noStrike" kern="0" cap="none" spc="0" normalizeH="0" baseline="0" noProof="0" dirty="0">
                <a:ln>
                  <a:noFill/>
                </a:ln>
                <a:solidFill>
                  <a:srgbClr val="000000"/>
                </a:solidFill>
                <a:effectLst/>
                <a:uLnTx/>
                <a:uFillTx/>
                <a:latin typeface="Arial"/>
                <a:cs typeface="Arial"/>
                <a:sym typeface="Arial"/>
              </a:rPr>
              <a:t> </a:t>
            </a:r>
            <a:r>
              <a:rPr kumimoji="0" lang="fr-FR" sz="800" b="0" i="0" u="none" strike="noStrike" kern="0" cap="none" spc="0" normalizeH="0" baseline="0" noProof="0" dirty="0" smtClean="0">
                <a:ln>
                  <a:noFill/>
                </a:ln>
                <a:solidFill>
                  <a:srgbClr val="000000"/>
                </a:solidFill>
                <a:effectLst/>
                <a:uLnTx/>
                <a:uFillTx/>
                <a:latin typeface="Arial"/>
                <a:cs typeface="Arial"/>
                <a:sym typeface="Arial"/>
              </a:rPr>
              <a:t>20</a:t>
            </a:r>
            <a:r>
              <a:rPr kumimoji="0" lang="mk-MK" sz="800" b="0" i="0" u="none" strike="noStrike" kern="0" cap="none" spc="0" normalizeH="0" baseline="0" noProof="0" dirty="0" smtClean="0">
                <a:ln>
                  <a:noFill/>
                </a:ln>
                <a:solidFill>
                  <a:srgbClr val="000000"/>
                </a:solidFill>
                <a:effectLst/>
                <a:uLnTx/>
                <a:uFillTx/>
                <a:latin typeface="Arial"/>
                <a:cs typeface="Arial"/>
                <a:sym typeface="Arial"/>
              </a:rPr>
              <a:t>20, достапно на: </a:t>
            </a:r>
            <a:r>
              <a:rPr lang="en-US" sz="800" dirty="0">
                <a:solidFill>
                  <a:schemeClr val="tx2"/>
                </a:solidFill>
              </a:rPr>
              <a:t>https://gco.iarc.fr/today/data/factsheets/cancers/34-Non-hodgkin-lymphoma-fact-sheet.pdf</a:t>
            </a:r>
            <a:r>
              <a:rPr kumimoji="0" lang="mk-MK" sz="800" b="0" i="0" u="none" strike="noStrike" kern="0" cap="none" spc="0" normalizeH="0" baseline="0" noProof="0" dirty="0" smtClean="0">
                <a:ln>
                  <a:noFill/>
                </a:ln>
                <a:solidFill>
                  <a:schemeClr val="tx2"/>
                </a:solidFill>
                <a:effectLst/>
                <a:uLnTx/>
                <a:uFillTx/>
                <a:latin typeface="Arial"/>
                <a:cs typeface="Arial"/>
                <a:sym typeface="Arial"/>
              </a:rPr>
              <a:t>. </a:t>
            </a:r>
            <a:r>
              <a:rPr kumimoji="0" lang="mk-MK" sz="800" b="0" i="0" u="none" strike="noStrike" kern="0" cap="none" spc="0" normalizeH="0" baseline="0" noProof="0" dirty="0" smtClean="0">
                <a:ln>
                  <a:noFill/>
                </a:ln>
                <a:solidFill>
                  <a:srgbClr val="000000"/>
                </a:solidFill>
                <a:effectLst/>
                <a:uLnTx/>
                <a:uFillTx/>
                <a:latin typeface="Arial"/>
                <a:cs typeface="Arial"/>
                <a:sym typeface="Arial"/>
              </a:rPr>
              <a:t>(пристапено на </a:t>
            </a:r>
            <a:r>
              <a:rPr lang="mk-MK" sz="800" dirty="0" smtClean="0"/>
              <a:t>26</a:t>
            </a:r>
            <a:r>
              <a:rPr kumimoji="0" lang="mk-MK" sz="800" b="0" i="0" u="none" strike="noStrike" kern="0" cap="none" spc="0" normalizeH="0" baseline="0" noProof="0" dirty="0" smtClean="0">
                <a:ln>
                  <a:noFill/>
                </a:ln>
                <a:solidFill>
                  <a:srgbClr val="000000"/>
                </a:solidFill>
                <a:effectLst/>
                <a:uLnTx/>
                <a:uFillTx/>
                <a:latin typeface="Arial"/>
                <a:cs typeface="Arial"/>
                <a:sym typeface="Arial"/>
              </a:rPr>
              <a:t>.05.2021)</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stretch>
            <a:fillRect/>
          </a:stretch>
        </p:blipFill>
        <p:spPr>
          <a:xfrm>
            <a:off x="4113993" y="2166919"/>
            <a:ext cx="3118433" cy="328853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8062969" y="2143649"/>
            <a:ext cx="3134665" cy="329517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10694670" y="176672"/>
            <a:ext cx="1005927" cy="969348"/>
          </a:xfrm>
          <a:prstGeom prst="rect">
            <a:avLst/>
          </a:prstGeom>
        </p:spPr>
      </p:pic>
    </p:spTree>
    <p:extLst>
      <p:ext uri="{BB962C8B-B14F-4D97-AF65-F5344CB8AC3E}">
        <p14:creationId xmlns:p14="http://schemas.microsoft.com/office/powerpoint/2010/main" val="12928813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85" y="255736"/>
            <a:ext cx="10025829" cy="503437"/>
          </a:xfrm>
        </p:spPr>
        <p:txBody>
          <a:bodyPr>
            <a:normAutofit fontScale="90000"/>
          </a:bodyPr>
          <a:lstStyle/>
          <a:p>
            <a:r>
              <a:rPr lang="ru-RU" dirty="0">
                <a:solidFill>
                  <a:srgbClr val="C00000"/>
                </a:solidFill>
                <a:latin typeface="Calibri" panose="020F0502020204030204" pitchFamily="34" charset="0"/>
                <a:cs typeface="Calibri" panose="020F0502020204030204" pitchFamily="34" charset="0"/>
              </a:rPr>
              <a:t>И</a:t>
            </a:r>
            <a:r>
              <a:rPr lang="ru-RU" dirty="0" smtClean="0">
                <a:solidFill>
                  <a:srgbClr val="C00000"/>
                </a:solidFill>
                <a:latin typeface="Calibri" panose="020F0502020204030204" pitchFamily="34" charset="0"/>
                <a:cs typeface="Calibri" panose="020F0502020204030204" pitchFamily="34" charset="0"/>
              </a:rPr>
              <a:t>нциденца</a:t>
            </a:r>
            <a:r>
              <a:rPr lang="mk-MK" dirty="0" smtClean="0">
                <a:solidFill>
                  <a:srgbClr val="C00000"/>
                </a:solidFill>
                <a:latin typeface="Calibri" panose="020F0502020204030204" pitchFamily="34" charset="0"/>
                <a:cs typeface="Calibri" panose="020F0502020204030204" pitchFamily="34" charset="0"/>
              </a:rPr>
              <a:t>та</a:t>
            </a:r>
            <a:r>
              <a:rPr lang="ru-RU" dirty="0" smtClean="0">
                <a:solidFill>
                  <a:srgbClr val="C00000"/>
                </a:solidFill>
                <a:latin typeface="Calibri" panose="020F0502020204030204" pitchFamily="34" charset="0"/>
                <a:cs typeface="Calibri" panose="020F0502020204030204" pitchFamily="34" charset="0"/>
              </a:rPr>
              <a:t> </a:t>
            </a:r>
            <a:r>
              <a:rPr lang="ru-RU" dirty="0">
                <a:solidFill>
                  <a:srgbClr val="C00000"/>
                </a:solidFill>
                <a:latin typeface="Calibri" panose="020F0502020204030204" pitchFamily="34" charset="0"/>
                <a:cs typeface="Calibri" panose="020F0502020204030204" pitchFamily="34" charset="0"/>
              </a:rPr>
              <a:t>на </a:t>
            </a:r>
            <a:r>
              <a:rPr lang="ru-RU" dirty="0" smtClean="0">
                <a:solidFill>
                  <a:srgbClr val="C00000"/>
                </a:solidFill>
                <a:latin typeface="Calibri" panose="020F0502020204030204" pitchFamily="34" charset="0"/>
                <a:cs typeface="Calibri" panose="020F0502020204030204" pitchFamily="34" charset="0"/>
              </a:rPr>
              <a:t>лимфоми во Северна Македонија</a:t>
            </a:r>
            <a:r>
              <a:rPr lang="en-US" dirty="0" smtClean="0">
                <a:solidFill>
                  <a:srgbClr val="C00000"/>
                </a:solidFill>
                <a:latin typeface="Calibri" panose="020F0502020204030204" pitchFamily="34" charset="0"/>
                <a:cs typeface="Calibri" panose="020F0502020204030204" pitchFamily="34" charset="0"/>
              </a:rPr>
              <a:t> </a:t>
            </a:r>
            <a:r>
              <a:rPr lang="mk-MK" dirty="0" smtClean="0">
                <a:solidFill>
                  <a:srgbClr val="C00000"/>
                </a:solidFill>
                <a:latin typeface="Calibri" panose="020F0502020204030204" pitchFamily="34" charset="0"/>
                <a:cs typeface="Calibri" panose="020F0502020204030204" pitchFamily="34" charset="0"/>
              </a:rPr>
              <a:t>опаѓа</a:t>
            </a:r>
            <a:endParaRPr lang="en-US"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74568" y="4539592"/>
            <a:ext cx="11310066" cy="2000258"/>
          </a:xfrm>
        </p:spPr>
        <p:txBody>
          <a:bodyPr>
            <a:normAutofit fontScale="47500" lnSpcReduction="20000"/>
          </a:bodyPr>
          <a:lstStyle/>
          <a:p>
            <a:r>
              <a:rPr lang="ru-RU" sz="2900" b="1" dirty="0">
                <a:solidFill>
                  <a:srgbClr val="C00000"/>
                </a:solidFill>
                <a:latin typeface="Calibri" panose="020F0502020204030204" pitchFamily="34" charset="0"/>
                <a:cs typeface="Calibri" panose="020F0502020204030204" pitchFamily="34" charset="0"/>
              </a:rPr>
              <a:t>Инциденцата </a:t>
            </a:r>
            <a:r>
              <a:rPr lang="mk-MK" sz="2900" b="1" dirty="0" smtClean="0">
                <a:solidFill>
                  <a:srgbClr val="C00000"/>
                </a:solidFill>
                <a:latin typeface="Calibri" panose="020F0502020204030204" pitchFamily="34" charset="0"/>
                <a:cs typeface="Calibri" panose="020F0502020204030204" pitchFamily="34" charset="0"/>
              </a:rPr>
              <a:t>на лимфоми во светот изнесува 5.8/100.000</a:t>
            </a:r>
            <a:endParaRPr lang="ru-RU" sz="2900" dirty="0">
              <a:latin typeface="Calibri" panose="020F0502020204030204" pitchFamily="34" charset="0"/>
              <a:cs typeface="Calibri" panose="020F0502020204030204" pitchFamily="34" charset="0"/>
            </a:endParaRPr>
          </a:p>
          <a:p>
            <a:r>
              <a:rPr lang="ru-RU" sz="2900" dirty="0">
                <a:latin typeface="Calibri" panose="020F0502020204030204" pitchFamily="34" charset="0"/>
                <a:cs typeface="Calibri" panose="020F0502020204030204" pitchFamily="34" charset="0"/>
              </a:rPr>
              <a:t>Според овој извор, возрасно стандардизираната </a:t>
            </a:r>
            <a:r>
              <a:rPr lang="ru-RU" sz="2900" b="1" dirty="0">
                <a:solidFill>
                  <a:srgbClr val="C00000"/>
                </a:solidFill>
                <a:latin typeface="Calibri" panose="020F0502020204030204" pitchFamily="34" charset="0"/>
                <a:cs typeface="Calibri" panose="020F0502020204030204" pitchFamily="34" charset="0"/>
              </a:rPr>
              <a:t>инциденца на Не-Хочкинови лимфоми во 2020 година </a:t>
            </a:r>
            <a:r>
              <a:rPr lang="ru-RU" sz="2900" dirty="0">
                <a:latin typeface="Calibri" panose="020F0502020204030204" pitchFamily="34" charset="0"/>
                <a:cs typeface="Calibri" panose="020F0502020204030204" pitchFamily="34" charset="0"/>
              </a:rPr>
              <a:t>во нашиот регион се движи од </a:t>
            </a:r>
            <a:r>
              <a:rPr lang="ru-RU" sz="2900" b="1" dirty="0">
                <a:solidFill>
                  <a:srgbClr val="C00000"/>
                </a:solidFill>
                <a:latin typeface="Calibri" panose="020F0502020204030204" pitchFamily="34" charset="0"/>
                <a:cs typeface="Calibri" panose="020F0502020204030204" pitchFamily="34" charset="0"/>
              </a:rPr>
              <a:t>1,2/100.000 жители во Албанија, 2,8/100.000 жители во Македонија, 3,5 во Босна и Херцеговина, до 13,2 во Словенија</a:t>
            </a:r>
            <a:r>
              <a:rPr lang="ru-RU" sz="2900" dirty="0">
                <a:latin typeface="Calibri" panose="020F0502020204030204" pitchFamily="34" charset="0"/>
                <a:cs typeface="Calibri" panose="020F0502020204030204" pitchFamily="34" charset="0"/>
              </a:rPr>
              <a:t>.  Мора да се има предвид дека пресметаната инциденца за Македонија од страна на овој извор е пресметана на 2,07 милиони жители (според податоци од стариот попис), па за попрецизни податоци истата треба да се прилагоди со податоците од новиот попис (1,83 милиони жители), при што би се добиле околу 10% повисоки стапки на инциденца.</a:t>
            </a:r>
            <a:r>
              <a:rPr lang="en-US" sz="2900" dirty="0">
                <a:latin typeface="Calibri" panose="020F0502020204030204" pitchFamily="34" charset="0"/>
                <a:cs typeface="Calibri" panose="020F0502020204030204" pitchFamily="34" charset="0"/>
              </a:rPr>
              <a:t> </a:t>
            </a:r>
            <a:r>
              <a:rPr lang="mk-MK" sz="2900" dirty="0">
                <a:latin typeface="Calibri" panose="020F0502020204030204" pitchFamily="34" charset="0"/>
                <a:cs typeface="Calibri" panose="020F0502020204030204" pitchFamily="34" charset="0"/>
              </a:rPr>
              <a:t>Сепак инциденцата е пониска во споредба со </a:t>
            </a:r>
            <a:r>
              <a:rPr lang="mk-MK" sz="2900" dirty="0" smtClean="0">
                <a:latin typeface="Calibri" panose="020F0502020204030204" pitchFamily="34" charset="0"/>
                <a:cs typeface="Calibri" panose="020F0502020204030204" pitchFamily="34" charset="0"/>
              </a:rPr>
              <a:t>повеќето балкански држави.</a:t>
            </a:r>
            <a:endParaRPr lang="en-US" sz="2900" dirty="0">
              <a:latin typeface="Calibri" panose="020F0502020204030204" pitchFamily="34" charset="0"/>
              <a:cs typeface="Calibri" panose="020F0502020204030204" pitchFamily="34" charset="0"/>
            </a:endParaRPr>
          </a:p>
          <a:p>
            <a:r>
              <a:rPr lang="ru-RU" sz="2900" dirty="0" smtClean="0">
                <a:latin typeface="Calibri" panose="020F0502020204030204" pitchFamily="34" charset="0"/>
                <a:cs typeface="Calibri" panose="020F0502020204030204" pitchFamily="34" charset="0"/>
              </a:rPr>
              <a:t>Дали пониската инциденца на лимфоми во Северна Македонија наспроти околните балкански држави се должи на процесот на дијагноза и на потребата од иновативен пристап кон хематолошките малигнитети?</a:t>
            </a:r>
            <a:endParaRPr lang="ru-RU" sz="2900" dirty="0">
              <a:latin typeface="Calibri" panose="020F0502020204030204" pitchFamily="34" charset="0"/>
              <a:cs typeface="Calibri" panose="020F0502020204030204" pitchFamily="34" charset="0"/>
            </a:endParaRPr>
          </a:p>
          <a:p>
            <a:endParaRPr lang="ru-RU" sz="1600" dirty="0"/>
          </a:p>
          <a:p>
            <a:endParaRPr lang="en-US" dirty="0"/>
          </a:p>
        </p:txBody>
      </p:sp>
      <p:pic>
        <p:nvPicPr>
          <p:cNvPr id="4" name="Picture 3"/>
          <p:cNvPicPr>
            <a:picLocks noChangeAspect="1"/>
          </p:cNvPicPr>
          <p:nvPr/>
        </p:nvPicPr>
        <p:blipFill>
          <a:blip r:embed="rId3"/>
          <a:stretch>
            <a:fillRect/>
          </a:stretch>
        </p:blipFill>
        <p:spPr>
          <a:xfrm>
            <a:off x="5592113" y="1215638"/>
            <a:ext cx="6432252" cy="2946854"/>
          </a:xfrm>
          <a:prstGeom prst="rect">
            <a:avLst/>
          </a:prstGeom>
          <a:ln>
            <a:noFill/>
          </a:ln>
          <a:effectLst>
            <a:outerShdw blurRad="190500" algn="tl" rotWithShape="0">
              <a:srgbClr val="000000">
                <a:alpha val="70000"/>
              </a:srgbClr>
            </a:outerShdw>
          </a:effectLst>
        </p:spPr>
      </p:pic>
      <p:sp>
        <p:nvSpPr>
          <p:cNvPr id="10" name="TextBox 9"/>
          <p:cNvSpPr txBox="1"/>
          <p:nvPr/>
        </p:nvSpPr>
        <p:spPr>
          <a:xfrm>
            <a:off x="105778" y="6539850"/>
            <a:ext cx="8539517" cy="215444"/>
          </a:xfrm>
          <a:prstGeom prst="rect">
            <a:avLst/>
          </a:prstGeom>
          <a:noFill/>
        </p:spPr>
        <p:txBody>
          <a:bodyPr wrap="none" rtlCol="0">
            <a:spAutoFit/>
          </a:bodyPr>
          <a:lstStyle/>
          <a:p>
            <a:pPr lvl="0">
              <a:defRPr/>
            </a:pPr>
            <a:r>
              <a:rPr kumimoji="0" lang="fr-FR" sz="800" b="0" i="0" u="none" strike="noStrike" kern="0" cap="none" spc="0" normalizeH="0" baseline="0" noProof="0" dirty="0">
                <a:ln>
                  <a:noFill/>
                </a:ln>
                <a:solidFill>
                  <a:srgbClr val="000000"/>
                </a:solidFill>
                <a:effectLst/>
                <a:uLnTx/>
                <a:uFillTx/>
                <a:latin typeface="Arial"/>
                <a:cs typeface="Arial"/>
                <a:sym typeface="Arial"/>
              </a:rPr>
              <a:t>Non-Hodgkin </a:t>
            </a:r>
            <a:r>
              <a:rPr kumimoji="0" lang="fr-FR" sz="800" b="0" i="0" u="none" strike="noStrike" kern="0" cap="none" spc="0" normalizeH="0" baseline="0" noProof="0" dirty="0" err="1">
                <a:ln>
                  <a:noFill/>
                </a:ln>
                <a:solidFill>
                  <a:srgbClr val="000000"/>
                </a:solidFill>
                <a:effectLst/>
                <a:uLnTx/>
                <a:uFillTx/>
                <a:latin typeface="Arial"/>
                <a:cs typeface="Arial"/>
                <a:sym typeface="Arial"/>
              </a:rPr>
              <a:t>lymphoma</a:t>
            </a:r>
            <a:r>
              <a:rPr kumimoji="0" lang="fr-FR" sz="800" b="0" i="0" u="none" strike="noStrike" kern="0" cap="none" spc="0" normalizeH="0" baseline="0" noProof="0" dirty="0">
                <a:ln>
                  <a:noFill/>
                </a:ln>
                <a:solidFill>
                  <a:srgbClr val="000000"/>
                </a:solidFill>
                <a:effectLst/>
                <a:uLnTx/>
                <a:uFillTx/>
                <a:latin typeface="Arial"/>
                <a:cs typeface="Arial"/>
                <a:sym typeface="Arial"/>
              </a:rPr>
              <a:t> Source: </a:t>
            </a:r>
            <a:r>
              <a:rPr kumimoji="0" lang="fr-FR" sz="800" b="0" i="0" u="none" strike="noStrike" kern="0" cap="none" spc="0" normalizeH="0" baseline="0" noProof="0" dirty="0" err="1">
                <a:ln>
                  <a:noFill/>
                </a:ln>
                <a:solidFill>
                  <a:srgbClr val="000000"/>
                </a:solidFill>
                <a:effectLst/>
                <a:uLnTx/>
                <a:uFillTx/>
                <a:latin typeface="Arial"/>
                <a:cs typeface="Arial"/>
                <a:sym typeface="Arial"/>
              </a:rPr>
              <a:t>Globocan</a:t>
            </a:r>
            <a:r>
              <a:rPr kumimoji="0" lang="fr-FR" sz="800" b="0" i="0" u="none" strike="noStrike" kern="0" cap="none" spc="0" normalizeH="0" baseline="0" noProof="0" dirty="0">
                <a:ln>
                  <a:noFill/>
                </a:ln>
                <a:solidFill>
                  <a:srgbClr val="000000"/>
                </a:solidFill>
                <a:effectLst/>
                <a:uLnTx/>
                <a:uFillTx/>
                <a:latin typeface="Arial"/>
                <a:cs typeface="Arial"/>
                <a:sym typeface="Arial"/>
              </a:rPr>
              <a:t> </a:t>
            </a:r>
            <a:r>
              <a:rPr kumimoji="0" lang="fr-FR" sz="800" b="0" i="0" u="none" strike="noStrike" kern="0" cap="none" spc="0" normalizeH="0" baseline="0" noProof="0" dirty="0" smtClean="0">
                <a:ln>
                  <a:noFill/>
                </a:ln>
                <a:solidFill>
                  <a:srgbClr val="000000"/>
                </a:solidFill>
                <a:effectLst/>
                <a:uLnTx/>
                <a:uFillTx/>
                <a:latin typeface="Arial"/>
                <a:cs typeface="Arial"/>
                <a:sym typeface="Arial"/>
              </a:rPr>
              <a:t>20</a:t>
            </a:r>
            <a:r>
              <a:rPr kumimoji="0" lang="mk-MK" sz="800" b="0" i="0" u="none" strike="noStrike" kern="0" cap="none" spc="0" normalizeH="0" baseline="0" noProof="0" dirty="0" smtClean="0">
                <a:ln>
                  <a:noFill/>
                </a:ln>
                <a:solidFill>
                  <a:srgbClr val="000000"/>
                </a:solidFill>
                <a:effectLst/>
                <a:uLnTx/>
                <a:uFillTx/>
                <a:latin typeface="Arial"/>
                <a:cs typeface="Arial"/>
                <a:sym typeface="Arial"/>
              </a:rPr>
              <a:t>20, достапно на: </a:t>
            </a:r>
            <a:r>
              <a:rPr lang="en-US" sz="800" dirty="0">
                <a:solidFill>
                  <a:schemeClr val="tx2"/>
                </a:solidFill>
              </a:rPr>
              <a:t>https://gco.iarc.fr/today/data/factsheets/cancers/34-Non-hodgkin-lymphoma-fact-sheet.pdf</a:t>
            </a:r>
            <a:r>
              <a:rPr kumimoji="0" lang="mk-MK" sz="800" b="0" i="0" u="none" strike="noStrike" kern="0" cap="none" spc="0" normalizeH="0" baseline="0" noProof="0" dirty="0" smtClean="0">
                <a:ln>
                  <a:noFill/>
                </a:ln>
                <a:solidFill>
                  <a:schemeClr val="tx2"/>
                </a:solidFill>
                <a:effectLst/>
                <a:uLnTx/>
                <a:uFillTx/>
                <a:latin typeface="Arial"/>
                <a:cs typeface="Arial"/>
                <a:sym typeface="Arial"/>
              </a:rPr>
              <a:t>. </a:t>
            </a:r>
            <a:r>
              <a:rPr kumimoji="0" lang="mk-MK" sz="800" b="0" i="0" u="none" strike="noStrike" kern="0" cap="none" spc="0" normalizeH="0" baseline="0" noProof="0" dirty="0" smtClean="0">
                <a:ln>
                  <a:noFill/>
                </a:ln>
                <a:solidFill>
                  <a:srgbClr val="000000"/>
                </a:solidFill>
                <a:effectLst/>
                <a:uLnTx/>
                <a:uFillTx/>
                <a:latin typeface="Arial"/>
                <a:cs typeface="Arial"/>
                <a:sym typeface="Arial"/>
              </a:rPr>
              <a:t>(пристапено на </a:t>
            </a:r>
            <a:r>
              <a:rPr lang="mk-MK" sz="800" dirty="0" smtClean="0"/>
              <a:t>26</a:t>
            </a:r>
            <a:r>
              <a:rPr kumimoji="0" lang="mk-MK" sz="800" b="0" i="0" u="none" strike="noStrike" kern="0" cap="none" spc="0" normalizeH="0" baseline="0" noProof="0" dirty="0" smtClean="0">
                <a:ln>
                  <a:noFill/>
                </a:ln>
                <a:solidFill>
                  <a:srgbClr val="000000"/>
                </a:solidFill>
                <a:effectLst/>
                <a:uLnTx/>
                <a:uFillTx/>
                <a:latin typeface="Arial"/>
                <a:cs typeface="Arial"/>
                <a:sym typeface="Arial"/>
              </a:rPr>
              <a:t>.05.2022).</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4"/>
          <a:stretch>
            <a:fillRect/>
          </a:stretch>
        </p:blipFill>
        <p:spPr>
          <a:xfrm>
            <a:off x="232914" y="1215638"/>
            <a:ext cx="5137489" cy="2946854"/>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5"/>
          <a:stretch>
            <a:fillRect/>
          </a:stretch>
        </p:blipFill>
        <p:spPr>
          <a:xfrm>
            <a:off x="10722789" y="56309"/>
            <a:ext cx="1006469" cy="970779"/>
          </a:xfrm>
          <a:prstGeom prst="rect">
            <a:avLst/>
          </a:prstGeom>
        </p:spPr>
      </p:pic>
    </p:spTree>
    <p:extLst>
      <p:ext uri="{BB962C8B-B14F-4D97-AF65-F5344CB8AC3E}">
        <p14:creationId xmlns:p14="http://schemas.microsoft.com/office/powerpoint/2010/main" val="10367388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nvPr>
        </p:nvGraphicFramePr>
        <p:xfrm>
          <a:off x="-296184" y="1526645"/>
          <a:ext cx="11188706" cy="383839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754900" y="5026487"/>
            <a:ext cx="838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mk-MK" sz="1600" b="0" i="0" u="none" strike="noStrike" kern="0" cap="none" spc="0" normalizeH="0" baseline="0" noProof="0" dirty="0" smtClean="0">
                <a:ln>
                  <a:noFill/>
                </a:ln>
                <a:solidFill>
                  <a:srgbClr val="000000"/>
                </a:solidFill>
                <a:effectLst/>
                <a:uLnTx/>
                <a:uFillTx/>
                <a:latin typeface="Arial"/>
                <a:cs typeface="Arial"/>
                <a:sym typeface="Arial"/>
              </a:rPr>
              <a:t>години</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itle 6"/>
          <p:cNvSpPr>
            <a:spLocks noGrp="1"/>
          </p:cNvSpPr>
          <p:nvPr>
            <p:ph type="title"/>
          </p:nvPr>
        </p:nvSpPr>
        <p:spPr/>
        <p:txBody>
          <a:bodyPr>
            <a:noAutofit/>
          </a:bodyPr>
          <a:lstStyle/>
          <a:p>
            <a:r>
              <a:rPr lang="ru-RU" sz="2800" dirty="0">
                <a:latin typeface="Calibri" panose="020F0502020204030204" pitchFamily="34" charset="0"/>
                <a:cs typeface="Calibri" panose="020F0502020204030204" pitchFamily="34" charset="0"/>
              </a:rPr>
              <a:t>Епидемиологија на </a:t>
            </a:r>
            <a:r>
              <a:rPr lang="ru-RU" sz="2800" dirty="0" smtClean="0">
                <a:latin typeface="Calibri" panose="020F0502020204030204" pitchFamily="34" charset="0"/>
                <a:cs typeface="Calibri" panose="020F0502020204030204" pitchFamily="34" charset="0"/>
              </a:rPr>
              <a:t>Не-Хочкинови </a:t>
            </a:r>
            <a:r>
              <a:rPr lang="ru-RU" sz="2800" dirty="0">
                <a:latin typeface="Calibri" panose="020F0502020204030204" pitchFamily="34" charset="0"/>
                <a:cs typeface="Calibri" panose="020F0502020204030204" pitchFamily="34" charset="0"/>
              </a:rPr>
              <a:t>лимфоми во Република Северна Македонија</a:t>
            </a:r>
            <a:endParaRPr lang="en-US" sz="2800" dirty="0">
              <a:latin typeface="Calibri" panose="020F0502020204030204" pitchFamily="34" charset="0"/>
              <a:cs typeface="Calibri" panose="020F0502020204030204" pitchFamily="34" charset="0"/>
            </a:endParaRPr>
          </a:p>
        </p:txBody>
      </p:sp>
      <p:sp>
        <p:nvSpPr>
          <p:cNvPr id="8" name="Rectangle 7"/>
          <p:cNvSpPr/>
          <p:nvPr/>
        </p:nvSpPr>
        <p:spPr>
          <a:xfrm>
            <a:off x="320" y="5513908"/>
            <a:ext cx="12191360" cy="666593"/>
          </a:xfrm>
          <a:prstGeom prst="rect">
            <a:avLst/>
          </a:prstGeom>
          <a:solidFill>
            <a:schemeClr val="accent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866" b="1" i="0" u="none" strike="noStrike" kern="0" cap="none" spc="0" normalizeH="0" baseline="0" noProof="0" dirty="0">
                <a:ln>
                  <a:noFill/>
                </a:ln>
                <a:solidFill>
                  <a:srgbClr val="FFFFFF"/>
                </a:solidFill>
                <a:effectLst/>
                <a:uLnTx/>
                <a:uFillTx/>
                <a:latin typeface="Arial"/>
                <a:cs typeface="Arial"/>
                <a:sym typeface="Arial"/>
              </a:rPr>
              <a:t>Пандемијата со COVID-19 предизвика </a:t>
            </a:r>
            <a:r>
              <a:rPr kumimoji="0" lang="en-US" sz="1866" b="1" i="0" u="none" strike="noStrike" kern="0" cap="none" spc="0" normalizeH="0" baseline="0" noProof="0" dirty="0" smtClean="0">
                <a:ln>
                  <a:noFill/>
                </a:ln>
                <a:solidFill>
                  <a:srgbClr val="FFFFFF"/>
                </a:solidFill>
                <a:effectLst/>
                <a:uLnTx/>
                <a:uFillTx/>
                <a:latin typeface="Arial"/>
                <a:cs typeface="Arial"/>
                <a:sym typeface="Arial"/>
              </a:rPr>
              <a:t>12</a:t>
            </a:r>
            <a:r>
              <a:rPr kumimoji="0" lang="ru-RU" sz="1866" b="1" i="0" u="none" strike="noStrike" kern="0" cap="none" spc="0" normalizeH="0" baseline="0" noProof="0" dirty="0" smtClean="0">
                <a:ln>
                  <a:noFill/>
                </a:ln>
                <a:solidFill>
                  <a:srgbClr val="FFFFFF"/>
                </a:solidFill>
                <a:effectLst/>
                <a:uLnTx/>
                <a:uFillTx/>
                <a:latin typeface="Arial"/>
                <a:cs typeface="Arial"/>
                <a:sym typeface="Arial"/>
              </a:rPr>
              <a:t>% </a:t>
            </a:r>
            <a:r>
              <a:rPr kumimoji="0" lang="ru-RU" sz="1866" b="1" i="0" u="none" strike="noStrike" kern="0" cap="none" spc="0" normalizeH="0" baseline="0" noProof="0" dirty="0">
                <a:ln>
                  <a:noFill/>
                </a:ln>
                <a:solidFill>
                  <a:srgbClr val="FFFFFF"/>
                </a:solidFill>
                <a:effectLst/>
                <a:uLnTx/>
                <a:uFillTx/>
                <a:latin typeface="Arial"/>
                <a:cs typeface="Arial"/>
                <a:sym typeface="Arial"/>
              </a:rPr>
              <a:t>помалку новодијагностицирани пациенти со НХЛ во 2021 година наспроти 2019 година</a:t>
            </a:r>
          </a:p>
        </p:txBody>
      </p:sp>
      <p:sp>
        <p:nvSpPr>
          <p:cNvPr id="2" name="Rounded Rectangle 1"/>
          <p:cNvSpPr/>
          <p:nvPr/>
        </p:nvSpPr>
        <p:spPr>
          <a:xfrm>
            <a:off x="1191222" y="3861085"/>
            <a:ext cx="3941282" cy="857599"/>
          </a:xfrm>
          <a:prstGeom prst="round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p:cNvSpPr/>
          <p:nvPr/>
        </p:nvSpPr>
        <p:spPr>
          <a:xfrm>
            <a:off x="5132504" y="2802446"/>
            <a:ext cx="3188327" cy="857599"/>
          </a:xfrm>
          <a:prstGeom prst="round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ounded Rectangle 10"/>
          <p:cNvSpPr/>
          <p:nvPr/>
        </p:nvSpPr>
        <p:spPr>
          <a:xfrm>
            <a:off x="8367261" y="2029962"/>
            <a:ext cx="1805370" cy="857599"/>
          </a:xfrm>
          <a:prstGeom prst="round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6"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Circular Arrow 3"/>
          <p:cNvSpPr/>
          <p:nvPr/>
        </p:nvSpPr>
        <p:spPr>
          <a:xfrm>
            <a:off x="9390160" y="1708771"/>
            <a:ext cx="1158691" cy="1458378"/>
          </a:xfrm>
          <a:prstGeom prst="circularArrow">
            <a:avLst>
              <a:gd name="adj1" fmla="val 12500"/>
              <a:gd name="adj2" fmla="val 1400510"/>
              <a:gd name="adj3" fmla="val 20457681"/>
              <a:gd name="adj4" fmla="val 10800000"/>
              <a:gd name="adj5" fmla="val 23058"/>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7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Text Placeholder 9"/>
          <p:cNvSpPr txBox="1">
            <a:spLocks noGrp="1"/>
          </p:cNvSpPr>
          <p:nvPr>
            <p:ph type="body" sz="quarter" idx="4294967295"/>
          </p:nvPr>
        </p:nvSpPr>
        <p:spPr>
          <a:xfrm>
            <a:off x="146304" y="6489235"/>
            <a:ext cx="8709188" cy="261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mk-MK" sz="1100" b="0" i="0" u="none" strike="noStrike" kern="0" cap="none" spc="0" normalizeH="0" baseline="0" noProof="0" dirty="0" smtClean="0">
                <a:ln>
                  <a:noFill/>
                </a:ln>
                <a:solidFill>
                  <a:srgbClr val="000000"/>
                </a:solidFill>
                <a:effectLst/>
                <a:uLnTx/>
                <a:uFillTx/>
                <a:latin typeface="Arial"/>
                <a:cs typeface="Arial"/>
                <a:sym typeface="Arial"/>
              </a:rPr>
              <a:t>Податоци од Универзитетска Клиника за Хематологија (</a:t>
            </a:r>
            <a:r>
              <a:rPr lang="mk-MK" sz="1100" b="0" dirty="0" smtClean="0">
                <a:solidFill>
                  <a:srgbClr val="000000"/>
                </a:solidFill>
              </a:rPr>
              <a:t>јануари</a:t>
            </a:r>
            <a:r>
              <a:rPr kumimoji="0" lang="mk-MK" sz="1100" b="0" i="0" u="none" strike="noStrike" kern="0" cap="none" spc="0" normalizeH="0" baseline="0" noProof="0" dirty="0" smtClean="0">
                <a:ln>
                  <a:noFill/>
                </a:ln>
                <a:solidFill>
                  <a:srgbClr val="000000"/>
                </a:solidFill>
                <a:effectLst/>
                <a:uLnTx/>
                <a:uFillTx/>
                <a:latin typeface="Arial"/>
                <a:cs typeface="Arial"/>
                <a:sym typeface="Arial"/>
              </a:rPr>
              <a:t> 2022)</a:t>
            </a:r>
            <a:r>
              <a:rPr kumimoji="0" lang="en-US" sz="1100" b="0" i="0" u="none" strike="noStrike" kern="0" cap="none" spc="0" normalizeH="0" baseline="0" noProof="0" dirty="0" smtClean="0">
                <a:ln>
                  <a:noFill/>
                </a:ln>
                <a:solidFill>
                  <a:srgbClr val="000000"/>
                </a:solidFill>
                <a:effectLst/>
                <a:uLnTx/>
                <a:uFillTx/>
                <a:latin typeface="Arial"/>
                <a:cs typeface="Arial"/>
                <a:sym typeface="Arial"/>
              </a:rPr>
              <a:t>.</a:t>
            </a:r>
            <a:endParaRPr kumimoji="0" lang="en-US" sz="11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 name="Picture 11"/>
          <p:cNvPicPr>
            <a:picLocks noChangeAspect="1"/>
          </p:cNvPicPr>
          <p:nvPr/>
        </p:nvPicPr>
        <p:blipFill>
          <a:blip r:embed="rId4"/>
          <a:stretch>
            <a:fillRect/>
          </a:stretch>
        </p:blipFill>
        <p:spPr>
          <a:xfrm>
            <a:off x="10722789" y="56309"/>
            <a:ext cx="1006469" cy="970779"/>
          </a:xfrm>
          <a:prstGeom prst="rect">
            <a:avLst/>
          </a:prstGeom>
        </p:spPr>
      </p:pic>
    </p:spTree>
    <p:extLst>
      <p:ext uri="{BB962C8B-B14F-4D97-AF65-F5344CB8AC3E}">
        <p14:creationId xmlns:p14="http://schemas.microsoft.com/office/powerpoint/2010/main" val="379940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29" y="-9442"/>
            <a:ext cx="12193057" cy="6876884"/>
          </a:xfrm>
          <a:prstGeom prst="rect">
            <a:avLst/>
          </a:prstGeom>
        </p:spPr>
      </p:pic>
      <p:sp>
        <p:nvSpPr>
          <p:cNvPr id="5" name="TextBox 4"/>
          <p:cNvSpPr txBox="1"/>
          <p:nvPr/>
        </p:nvSpPr>
        <p:spPr>
          <a:xfrm>
            <a:off x="744587" y="251906"/>
            <a:ext cx="5756857" cy="461665"/>
          </a:xfrm>
          <a:prstGeom prst="rect">
            <a:avLst/>
          </a:prstGeom>
          <a:noFill/>
        </p:spPr>
        <p:txBody>
          <a:bodyPr wrap="square" rtlCol="0">
            <a:spAutoFit/>
          </a:bodyPr>
          <a:lstStyle/>
          <a:p>
            <a:r>
              <a:rPr lang="mk-MK" sz="2400" b="1" dirty="0" smtClean="0">
                <a:solidFill>
                  <a:srgbClr val="C00000"/>
                </a:solidFill>
                <a:latin typeface="Trebuchet MS" pitchFamily="34" charset="0"/>
              </a:rPr>
              <a:t>КЛАСИФИКАЦИЈА НА </a:t>
            </a:r>
            <a:r>
              <a:rPr lang="en-US" sz="2400" b="1" dirty="0" smtClean="0">
                <a:solidFill>
                  <a:srgbClr val="C00000"/>
                </a:solidFill>
                <a:latin typeface="Trebuchet MS" pitchFamily="34" charset="0"/>
              </a:rPr>
              <a:t>NHL</a:t>
            </a:r>
            <a:endParaRPr lang="en-GB" sz="2400" b="1" dirty="0">
              <a:solidFill>
                <a:srgbClr val="C00000"/>
              </a:solidFill>
              <a:latin typeface="Trebuchet MS" pitchFamily="34" charset="0"/>
            </a:endParaRPr>
          </a:p>
        </p:txBody>
      </p:sp>
      <p:sp>
        <p:nvSpPr>
          <p:cNvPr id="6" name="TextBox 5"/>
          <p:cNvSpPr txBox="1"/>
          <p:nvPr/>
        </p:nvSpPr>
        <p:spPr>
          <a:xfrm>
            <a:off x="483079" y="871268"/>
            <a:ext cx="10791646" cy="6217087"/>
          </a:xfrm>
          <a:prstGeom prst="rect">
            <a:avLst/>
          </a:prstGeom>
          <a:noFill/>
        </p:spPr>
        <p:txBody>
          <a:bodyPr wrap="square" rtlCol="0">
            <a:spAutoFit/>
          </a:bodyPr>
          <a:lstStyle/>
          <a:p>
            <a:pPr>
              <a:buFont typeface="Arial" pitchFamily="34" charset="0"/>
              <a:buChar char="•"/>
            </a:pPr>
            <a:r>
              <a:rPr lang="en-US" sz="2000" dirty="0" smtClean="0">
                <a:latin typeface="Trebuchet MS" pitchFamily="34" charset="0"/>
              </a:rPr>
              <a:t> </a:t>
            </a:r>
            <a:r>
              <a:rPr lang="mk-MK" sz="2000" dirty="0" smtClean="0">
                <a:latin typeface="Trebuchet MS" pitchFamily="34" charset="0"/>
              </a:rPr>
              <a:t>Денес постојат повеќе класификации на Не-Хочкиновите Лимфоми кои се базираат на </a:t>
            </a:r>
            <a:r>
              <a:rPr lang="mk-MK" sz="2000" i="1" dirty="0" smtClean="0">
                <a:latin typeface="Trebuchet MS" pitchFamily="34" charset="0"/>
              </a:rPr>
              <a:t>морфолошките, имунофенотипските, генотипските и клиничките карактеристики</a:t>
            </a:r>
            <a:r>
              <a:rPr lang="mk-MK" sz="2000" dirty="0" smtClean="0">
                <a:latin typeface="Trebuchet MS" pitchFamily="34" charset="0"/>
              </a:rPr>
              <a:t> на заолувањата. </a:t>
            </a:r>
          </a:p>
          <a:p>
            <a:pPr>
              <a:buFont typeface="Arial" pitchFamily="34" charset="0"/>
              <a:buChar char="•"/>
            </a:pPr>
            <a:r>
              <a:rPr lang="mk-MK" sz="2000" dirty="0" smtClean="0">
                <a:latin typeface="Trebuchet MS" pitchFamily="34" charset="0"/>
              </a:rPr>
              <a:t> Сепак, во секојдневната пракса општо прифатена е </a:t>
            </a:r>
            <a:r>
              <a:rPr lang="mk-MK" sz="2000" b="1" dirty="0" smtClean="0">
                <a:latin typeface="Trebuchet MS" pitchFamily="34" charset="0"/>
              </a:rPr>
              <a:t>класификацијата на Светската здравствена организација (СЗО) </a:t>
            </a:r>
            <a:r>
              <a:rPr lang="it-IT" sz="2000" b="1" dirty="0" smtClean="0">
                <a:latin typeface="Trebuchet MS" pitchFamily="34" charset="0"/>
              </a:rPr>
              <a:t>o</a:t>
            </a:r>
            <a:r>
              <a:rPr lang="mk-MK" sz="2000" b="1" dirty="0" smtClean="0">
                <a:latin typeface="Trebuchet MS" pitchFamily="34" charset="0"/>
              </a:rPr>
              <a:t>д 2008 година, ревидирана во 2016 година</a:t>
            </a:r>
            <a:r>
              <a:rPr lang="mk-MK" sz="2000" dirty="0" smtClean="0">
                <a:latin typeface="Trebuchet MS" pitchFamily="34" charset="0"/>
              </a:rPr>
              <a:t>. </a:t>
            </a:r>
          </a:p>
          <a:p>
            <a:pPr>
              <a:buFont typeface="Arial" pitchFamily="34" charset="0"/>
              <a:buChar char="•"/>
            </a:pPr>
            <a:r>
              <a:rPr lang="mk-MK" sz="2000" dirty="0" smtClean="0">
                <a:latin typeface="Trebuchet MS" pitchFamily="34" charset="0"/>
              </a:rPr>
              <a:t> </a:t>
            </a:r>
            <a:r>
              <a:rPr lang="mk-MK" sz="2000" b="1" dirty="0" smtClean="0">
                <a:latin typeface="Trebuchet MS" pitchFamily="34" charset="0"/>
              </a:rPr>
              <a:t>Во однос на клеточното потекло</a:t>
            </a:r>
            <a:r>
              <a:rPr lang="mk-MK" sz="2000" dirty="0" smtClean="0">
                <a:latin typeface="Trebuchet MS" pitchFamily="34" charset="0"/>
              </a:rPr>
              <a:t>, </a:t>
            </a:r>
            <a:r>
              <a:rPr lang="ru-RU" sz="2000" dirty="0" smtClean="0">
                <a:latin typeface="Trebuchet MS" pitchFamily="34" charset="0"/>
              </a:rPr>
              <a:t>лимфомите можат да потекнуваат од различна имуна клеточна популација</a:t>
            </a:r>
            <a:r>
              <a:rPr lang="en-US" sz="2000" dirty="0" smtClean="0">
                <a:latin typeface="Trebuchet MS" pitchFamily="34" charset="0"/>
              </a:rPr>
              <a:t>:</a:t>
            </a:r>
          </a:p>
          <a:p>
            <a:pPr lvl="1">
              <a:buFont typeface="Arial" pitchFamily="34" charset="0"/>
              <a:buChar char="•"/>
            </a:pPr>
            <a:r>
              <a:rPr lang="en-US" sz="2000" dirty="0" smtClean="0">
                <a:latin typeface="Trebuchet MS" pitchFamily="34" charset="0"/>
              </a:rPr>
              <a:t> </a:t>
            </a:r>
            <a:r>
              <a:rPr lang="en-US" sz="2000" b="1" dirty="0" smtClean="0">
                <a:solidFill>
                  <a:srgbClr val="C00000"/>
                </a:solidFill>
                <a:latin typeface="Trebuchet MS" pitchFamily="34" charset="0"/>
              </a:rPr>
              <a:t>B</a:t>
            </a:r>
            <a:r>
              <a:rPr lang="mk-MK" sz="2000" b="1" dirty="0" smtClean="0">
                <a:solidFill>
                  <a:srgbClr val="C00000"/>
                </a:solidFill>
                <a:latin typeface="Trebuchet MS" pitchFamily="34" charset="0"/>
              </a:rPr>
              <a:t>- лимфоцити</a:t>
            </a:r>
          </a:p>
          <a:p>
            <a:pPr lvl="1">
              <a:buFont typeface="Arial" pitchFamily="34" charset="0"/>
              <a:buChar char="•"/>
            </a:pPr>
            <a:r>
              <a:rPr lang="mk-MK" sz="2000" b="1" dirty="0" smtClean="0">
                <a:solidFill>
                  <a:srgbClr val="C00000"/>
                </a:solidFill>
                <a:latin typeface="Trebuchet MS" pitchFamily="34" charset="0"/>
              </a:rPr>
              <a:t>Т-лимфоцити</a:t>
            </a:r>
          </a:p>
          <a:p>
            <a:pPr lvl="1">
              <a:buFont typeface="Arial" pitchFamily="34" charset="0"/>
              <a:buChar char="•"/>
            </a:pPr>
            <a:r>
              <a:rPr lang="mk-MK" sz="2000" b="1" dirty="0" smtClean="0">
                <a:solidFill>
                  <a:srgbClr val="C00000"/>
                </a:solidFill>
                <a:latin typeface="Trebuchet MS" pitchFamily="34" charset="0"/>
              </a:rPr>
              <a:t> НК-клетки</a:t>
            </a:r>
          </a:p>
          <a:p>
            <a:pPr lvl="1">
              <a:buFont typeface="Arial" pitchFamily="34" charset="0"/>
              <a:buChar char="•"/>
            </a:pPr>
            <a:r>
              <a:rPr lang="mk-MK" sz="2000" b="1" dirty="0" smtClean="0">
                <a:solidFill>
                  <a:srgbClr val="C00000"/>
                </a:solidFill>
                <a:latin typeface="Trebuchet MS" pitchFamily="34" charset="0"/>
              </a:rPr>
              <a:t> Хистиоцити</a:t>
            </a:r>
          </a:p>
          <a:p>
            <a:pPr lvl="1">
              <a:buFont typeface="Arial" pitchFamily="34" charset="0"/>
              <a:buChar char="•"/>
            </a:pPr>
            <a:r>
              <a:rPr lang="mk-MK" sz="2000" b="1" dirty="0" smtClean="0">
                <a:solidFill>
                  <a:srgbClr val="C00000"/>
                </a:solidFill>
                <a:latin typeface="Trebuchet MS" pitchFamily="34" charset="0"/>
              </a:rPr>
              <a:t> Други клетки</a:t>
            </a:r>
          </a:p>
          <a:p>
            <a:pPr lvl="1">
              <a:buFont typeface="Arial" pitchFamily="34" charset="0"/>
              <a:buChar char="•"/>
            </a:pPr>
            <a:r>
              <a:rPr lang="mk-MK" sz="2000" b="1" dirty="0" smtClean="0">
                <a:solidFill>
                  <a:srgbClr val="C00000"/>
                </a:solidFill>
                <a:latin typeface="Trebuchet MS" pitchFamily="34" charset="0"/>
              </a:rPr>
              <a:t> НХЛ можат да потекнуваат од клетка во било кој стадиум на диференцијација и матурација</a:t>
            </a:r>
          </a:p>
          <a:p>
            <a:pPr>
              <a:buFont typeface="Arial" pitchFamily="34" charset="0"/>
              <a:buChar char="•"/>
            </a:pPr>
            <a:r>
              <a:rPr lang="ru-RU" sz="2000" b="1" dirty="0" smtClean="0">
                <a:latin typeface="Trebuchet MS" pitchFamily="34" charset="0"/>
              </a:rPr>
              <a:t>Во Европа и САД 85% на НХЛ се Б-клеточни лимфоми. </a:t>
            </a:r>
            <a:endParaRPr lang="mk-MK" sz="2000" b="1" dirty="0" smtClean="0">
              <a:latin typeface="Trebuchet MS" pitchFamily="34" charset="0"/>
            </a:endParaRPr>
          </a:p>
          <a:p>
            <a:pPr>
              <a:buFont typeface="Arial" pitchFamily="34" charset="0"/>
              <a:buChar char="•"/>
            </a:pPr>
            <a:r>
              <a:rPr lang="mk-MK" sz="2000" b="1" dirty="0" smtClean="0">
                <a:latin typeface="Trebuchet MS" pitchFamily="34" charset="0"/>
              </a:rPr>
              <a:t> </a:t>
            </a:r>
            <a:r>
              <a:rPr lang="ru-RU" sz="2000" dirty="0" smtClean="0">
                <a:latin typeface="Trebuchet MS" pitchFamily="34" charset="0"/>
              </a:rPr>
              <a:t>За секојдневната клиничка работа и третманот на болните, важна е класификацијата на лимфомите во две групи, во одност на нивното биолошки однесување и клинички очекуван тек: индолентни (ниско малигни или </a:t>
            </a:r>
            <a:r>
              <a:rPr lang="en-US" sz="2000" dirty="0" smtClean="0">
                <a:latin typeface="Trebuchet MS" pitchFamily="34" charset="0"/>
              </a:rPr>
              <a:t>low grade</a:t>
            </a:r>
            <a:r>
              <a:rPr lang="ru-RU" sz="2000" dirty="0" smtClean="0">
                <a:latin typeface="Trebuchet MS" pitchFamily="34" charset="0"/>
              </a:rPr>
              <a:t>) и агресивни (високо малигни  или  </a:t>
            </a:r>
            <a:r>
              <a:rPr lang="en-US" sz="2000" dirty="0" smtClean="0">
                <a:latin typeface="Trebuchet MS" pitchFamily="34" charset="0"/>
              </a:rPr>
              <a:t>high grade</a:t>
            </a:r>
            <a:r>
              <a:rPr lang="ru-RU" sz="2000" dirty="0" smtClean="0">
                <a:latin typeface="Trebuchet MS" pitchFamily="34" charset="0"/>
              </a:rPr>
              <a:t>) НХЛ. </a:t>
            </a:r>
            <a:endParaRPr lang="en-US" sz="2000" dirty="0" smtClean="0">
              <a:latin typeface="Trebuchet MS" pitchFamily="34" charset="0"/>
            </a:endParaRPr>
          </a:p>
          <a:p>
            <a:endParaRPr lang="en-US" dirty="0"/>
          </a:p>
        </p:txBody>
      </p:sp>
      <p:pic>
        <p:nvPicPr>
          <p:cNvPr id="7" name="Picture 6"/>
          <p:cNvPicPr>
            <a:picLocks noChangeAspect="1"/>
          </p:cNvPicPr>
          <p:nvPr/>
        </p:nvPicPr>
        <p:blipFill>
          <a:blip r:embed="rId3"/>
          <a:stretch>
            <a:fillRect/>
          </a:stretch>
        </p:blipFill>
        <p:spPr>
          <a:xfrm>
            <a:off x="10722789" y="56309"/>
            <a:ext cx="1006469" cy="970779"/>
          </a:xfrm>
          <a:prstGeom prst="rect">
            <a:avLst/>
          </a:prstGeom>
        </p:spPr>
      </p:pic>
    </p:spTree>
    <p:extLst>
      <p:ext uri="{BB962C8B-B14F-4D97-AF65-F5344CB8AC3E}">
        <p14:creationId xmlns:p14="http://schemas.microsoft.com/office/powerpoint/2010/main" val="1522850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1526" y="375527"/>
            <a:ext cx="9152313" cy="777144"/>
          </a:xfrm>
        </p:spPr>
        <p:txBody>
          <a:bodyPr>
            <a:noAutofit/>
          </a:bodyPr>
          <a:lstStyle/>
          <a:p>
            <a:pPr eaLnBrk="1" hangingPunct="1"/>
            <a:r>
              <a:rPr lang="mk-MK" altLang="en-US" sz="3200" b="1" dirty="0" smtClean="0">
                <a:solidFill>
                  <a:srgbClr val="C00000"/>
                </a:solidFill>
                <a:latin typeface="Calibri" panose="020F0502020204030204" pitchFamily="34" charset="0"/>
                <a:cs typeface="Calibri" panose="020F0502020204030204" pitchFamily="34" charset="0"/>
              </a:rPr>
              <a:t>Што претставува состојба на лимфаденопатија</a:t>
            </a:r>
            <a:r>
              <a:rPr lang="en-US" altLang="en-US" sz="3200" b="1" dirty="0" smtClean="0">
                <a:solidFill>
                  <a:srgbClr val="C00000"/>
                </a:solidFill>
                <a:latin typeface="Calibri" panose="020F0502020204030204" pitchFamily="34" charset="0"/>
                <a:cs typeface="Calibri" panose="020F0502020204030204" pitchFamily="34" charset="0"/>
              </a:rPr>
              <a:t>?</a:t>
            </a:r>
            <a:endParaRPr lang="en-US" altLang="en-US" sz="3200" b="1" dirty="0">
              <a:solidFill>
                <a:srgbClr val="C00000"/>
              </a:solidFill>
              <a:latin typeface="Calibri" panose="020F0502020204030204" pitchFamily="34" charset="0"/>
              <a:cs typeface="Calibri" panose="020F0502020204030204" pitchFamily="34" charset="0"/>
            </a:endParaRPr>
          </a:p>
        </p:txBody>
      </p:sp>
      <p:sp>
        <p:nvSpPr>
          <p:cNvPr id="5" name="Rectangle 4"/>
          <p:cNvSpPr/>
          <p:nvPr/>
        </p:nvSpPr>
        <p:spPr>
          <a:xfrm>
            <a:off x="457200" y="2050461"/>
            <a:ext cx="4620483" cy="4247317"/>
          </a:xfrm>
          <a:prstGeom prst="rect">
            <a:avLst/>
          </a:prstGeom>
        </p:spPr>
        <p:txBody>
          <a:bodyPr wrap="square">
            <a:spAutoFit/>
          </a:bodyPr>
          <a:lstStyle/>
          <a:p>
            <a:pPr marL="285750" indent="-285750">
              <a:lnSpc>
                <a:spcPct val="150000"/>
              </a:lnSpc>
              <a:buFont typeface="Wingdings" panose="05000000000000000000" pitchFamily="2" charset="2"/>
              <a:buChar char="ü"/>
              <a:defRPr/>
            </a:pPr>
            <a:r>
              <a:rPr lang="mk-MK" sz="2000" b="1" dirty="0">
                <a:solidFill>
                  <a:srgbClr val="000000"/>
                </a:solidFill>
                <a:latin typeface="+mj-lt"/>
              </a:rPr>
              <a:t>Состојба на промена на лимфниот јазол во големина, број, конзистенција. </a:t>
            </a:r>
          </a:p>
          <a:p>
            <a:pPr marL="285750" indent="-285750">
              <a:lnSpc>
                <a:spcPct val="150000"/>
              </a:lnSpc>
              <a:buFont typeface="Wingdings" panose="05000000000000000000" pitchFamily="2" charset="2"/>
              <a:buChar char="ü"/>
              <a:defRPr/>
            </a:pPr>
            <a:r>
              <a:rPr lang="mk-MK" sz="2000" b="1" dirty="0">
                <a:solidFill>
                  <a:srgbClr val="000000"/>
                </a:solidFill>
                <a:latin typeface="+mj-lt"/>
              </a:rPr>
              <a:t>Лимфаденопатијата е синоним на отечени или зголемени лимфни јазли.</a:t>
            </a:r>
            <a:r>
              <a:rPr lang="en-US" sz="2000" b="1" dirty="0">
                <a:solidFill>
                  <a:srgbClr val="000000"/>
                </a:solidFill>
                <a:latin typeface="+mj-lt"/>
              </a:rPr>
              <a:t> </a:t>
            </a:r>
          </a:p>
          <a:p>
            <a:pPr marL="285750" indent="-285750">
              <a:lnSpc>
                <a:spcPct val="150000"/>
              </a:lnSpc>
              <a:buFont typeface="Wingdings" panose="05000000000000000000" pitchFamily="2" charset="2"/>
              <a:buChar char="ü"/>
              <a:defRPr/>
            </a:pPr>
            <a:r>
              <a:rPr lang="mk-MK" sz="2000" b="1" dirty="0">
                <a:solidFill>
                  <a:srgbClr val="000000"/>
                </a:solidFill>
                <a:latin typeface="+mj-lt"/>
              </a:rPr>
              <a:t>Резултат на примарна или секундарна манифестација на голем број заболувања</a:t>
            </a:r>
            <a:r>
              <a:rPr lang="en-US" sz="2000" b="1" dirty="0">
                <a:solidFill>
                  <a:srgbClr val="000000"/>
                </a:solidFill>
                <a:latin typeface="+mj-lt"/>
              </a:rPr>
              <a:t>.</a:t>
            </a:r>
          </a:p>
          <a:p>
            <a:pPr>
              <a:lnSpc>
                <a:spcPct val="150000"/>
              </a:lnSpc>
              <a:defRPr/>
            </a:pPr>
            <a:endParaRPr lang="mk-MK" sz="2000" b="1" dirty="0">
              <a:solidFill>
                <a:srgbClr val="000000"/>
              </a:solidFill>
              <a:latin typeface="+mj-lt"/>
            </a:endParaRPr>
          </a:p>
        </p:txBody>
      </p:sp>
      <p:grpSp>
        <p:nvGrpSpPr>
          <p:cNvPr id="6" name="Group 1"/>
          <p:cNvGrpSpPr>
            <a:grpSpLocks/>
          </p:cNvGrpSpPr>
          <p:nvPr/>
        </p:nvGrpSpPr>
        <p:grpSpPr bwMode="auto">
          <a:xfrm>
            <a:off x="5273943" y="1935280"/>
            <a:ext cx="6014741" cy="3826004"/>
            <a:chOff x="436596" y="403225"/>
            <a:chExt cx="8775221" cy="6017094"/>
          </a:xfrm>
        </p:grpSpPr>
        <p:pic>
          <p:nvPicPr>
            <p:cNvPr id="7" name="Picture 5" descr="lymphnode.gif (966515 byt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03225"/>
              <a:ext cx="7354887"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3"/>
            <p:cNvSpPr>
              <a:spLocks noChangeArrowheads="1"/>
            </p:cNvSpPr>
            <p:nvPr/>
          </p:nvSpPr>
          <p:spPr bwMode="auto">
            <a:xfrm>
              <a:off x="764627" y="419101"/>
              <a:ext cx="1667914" cy="5862638"/>
            </a:xfrm>
            <a:prstGeom prst="rect">
              <a:avLst/>
            </a:prstGeom>
            <a:solidFill>
              <a:srgbClr val="FFF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0"/>
                </a:spcBef>
                <a:spcAft>
                  <a:spcPct val="0"/>
                </a:spcAft>
              </a:pPr>
              <a:endParaRPr lang="en-US" altLang="en-US" sz="1600" b="0" dirty="0">
                <a:solidFill>
                  <a:srgbClr val="FFFFFF"/>
                </a:solidFill>
                <a:latin typeface="Arial"/>
              </a:endParaRPr>
            </a:p>
          </p:txBody>
        </p:sp>
        <p:sp>
          <p:nvSpPr>
            <p:cNvPr id="9" name="Rectangle 14"/>
            <p:cNvSpPr>
              <a:spLocks noChangeArrowheads="1"/>
            </p:cNvSpPr>
            <p:nvPr/>
          </p:nvSpPr>
          <p:spPr bwMode="auto">
            <a:xfrm>
              <a:off x="2366963" y="644525"/>
              <a:ext cx="779462" cy="989013"/>
            </a:xfrm>
            <a:prstGeom prst="rect">
              <a:avLst/>
            </a:prstGeom>
            <a:solidFill>
              <a:srgbClr val="FFF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0"/>
                </a:spcBef>
                <a:spcAft>
                  <a:spcPct val="0"/>
                </a:spcAft>
              </a:pPr>
              <a:endParaRPr lang="en-US" altLang="en-US" sz="1600" b="0" dirty="0">
                <a:solidFill>
                  <a:srgbClr val="FFFFFF"/>
                </a:solidFill>
                <a:latin typeface="Arial"/>
              </a:endParaRPr>
            </a:p>
          </p:txBody>
        </p:sp>
        <p:sp>
          <p:nvSpPr>
            <p:cNvPr id="10" name="Text Box 15"/>
            <p:cNvSpPr txBox="1">
              <a:spLocks noChangeArrowheads="1"/>
            </p:cNvSpPr>
            <p:nvPr/>
          </p:nvSpPr>
          <p:spPr bwMode="auto">
            <a:xfrm>
              <a:off x="764626" y="1474501"/>
              <a:ext cx="1828801" cy="5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lgn="ctr">
                <a:spcBef>
                  <a:spcPct val="50000"/>
                </a:spcBef>
                <a:spcAft>
                  <a:spcPct val="0"/>
                </a:spcAft>
              </a:pPr>
              <a:r>
                <a:rPr lang="mk-MK" altLang="en-US" sz="1600" b="0" dirty="0">
                  <a:solidFill>
                    <a:srgbClr val="00003E"/>
                  </a:solidFill>
                  <a:latin typeface="Arial"/>
                </a:rPr>
                <a:t>Трабекули</a:t>
              </a:r>
              <a:endParaRPr lang="de-AT" altLang="en-US" sz="1600" b="0" dirty="0">
                <a:solidFill>
                  <a:srgbClr val="00003E"/>
                </a:solidFill>
                <a:latin typeface="Arial"/>
              </a:endParaRPr>
            </a:p>
          </p:txBody>
        </p:sp>
        <p:sp>
          <p:nvSpPr>
            <p:cNvPr id="11" name="Text Box 16"/>
            <p:cNvSpPr txBox="1">
              <a:spLocks noChangeArrowheads="1"/>
            </p:cNvSpPr>
            <p:nvPr/>
          </p:nvSpPr>
          <p:spPr bwMode="auto">
            <a:xfrm>
              <a:off x="845039" y="2867053"/>
              <a:ext cx="1587499" cy="5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lgn="ctr">
                <a:spcBef>
                  <a:spcPct val="50000"/>
                </a:spcBef>
                <a:spcAft>
                  <a:spcPct val="0"/>
                </a:spcAft>
              </a:pPr>
              <a:r>
                <a:rPr lang="mk-MK" altLang="en-US" sz="1600" b="0" dirty="0">
                  <a:solidFill>
                    <a:srgbClr val="00003E"/>
                  </a:solidFill>
                  <a:latin typeface="Arial"/>
                </a:rPr>
                <a:t>Артерија</a:t>
              </a:r>
              <a:endParaRPr lang="de-AT" altLang="en-US" sz="1600" b="0" dirty="0">
                <a:solidFill>
                  <a:srgbClr val="00003E"/>
                </a:solidFill>
                <a:latin typeface="Arial"/>
              </a:endParaRPr>
            </a:p>
          </p:txBody>
        </p:sp>
        <p:sp>
          <p:nvSpPr>
            <p:cNvPr id="12" name="Text Box 17"/>
            <p:cNvSpPr txBox="1">
              <a:spLocks noChangeArrowheads="1"/>
            </p:cNvSpPr>
            <p:nvPr/>
          </p:nvSpPr>
          <p:spPr bwMode="auto">
            <a:xfrm>
              <a:off x="1125538" y="3449639"/>
              <a:ext cx="1766887" cy="5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lgn="ctr">
                <a:spcBef>
                  <a:spcPct val="50000"/>
                </a:spcBef>
                <a:spcAft>
                  <a:spcPct val="0"/>
                </a:spcAft>
              </a:pPr>
              <a:r>
                <a:rPr lang="mk-MK" altLang="en-US" sz="1600" b="0" dirty="0">
                  <a:solidFill>
                    <a:srgbClr val="00003E"/>
                  </a:solidFill>
                  <a:latin typeface="Arial"/>
                </a:rPr>
                <a:t>Вена</a:t>
              </a:r>
              <a:endParaRPr lang="de-AT" altLang="en-US" sz="1600" b="0" dirty="0">
                <a:solidFill>
                  <a:srgbClr val="00003E"/>
                </a:solidFill>
                <a:latin typeface="Arial"/>
              </a:endParaRPr>
            </a:p>
          </p:txBody>
        </p:sp>
        <p:sp>
          <p:nvSpPr>
            <p:cNvPr id="13" name="Rectangle 18"/>
            <p:cNvSpPr>
              <a:spLocks noChangeArrowheads="1"/>
            </p:cNvSpPr>
            <p:nvPr/>
          </p:nvSpPr>
          <p:spPr bwMode="auto">
            <a:xfrm>
              <a:off x="2232025" y="420688"/>
              <a:ext cx="300038" cy="1212850"/>
            </a:xfrm>
            <a:prstGeom prst="rect">
              <a:avLst/>
            </a:prstGeom>
            <a:solidFill>
              <a:srgbClr val="FFF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0"/>
                </a:spcBef>
                <a:spcAft>
                  <a:spcPct val="0"/>
                </a:spcAft>
              </a:pPr>
              <a:endParaRPr lang="en-US" altLang="en-US" sz="1600" b="0" dirty="0">
                <a:solidFill>
                  <a:srgbClr val="FFFFFF"/>
                </a:solidFill>
                <a:latin typeface="Arial"/>
              </a:endParaRPr>
            </a:p>
          </p:txBody>
        </p:sp>
        <p:sp>
          <p:nvSpPr>
            <p:cNvPr id="14" name="Rectangle 19"/>
            <p:cNvSpPr>
              <a:spLocks noChangeArrowheads="1"/>
            </p:cNvSpPr>
            <p:nvPr/>
          </p:nvSpPr>
          <p:spPr bwMode="auto">
            <a:xfrm>
              <a:off x="2308225" y="2008188"/>
              <a:ext cx="88900" cy="1049337"/>
            </a:xfrm>
            <a:prstGeom prst="rect">
              <a:avLst/>
            </a:prstGeom>
            <a:solidFill>
              <a:srgbClr val="FFF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0"/>
                </a:spcBef>
                <a:spcAft>
                  <a:spcPct val="0"/>
                </a:spcAft>
              </a:pPr>
              <a:endParaRPr lang="en-US" altLang="en-US" sz="1600" b="0" dirty="0">
                <a:solidFill>
                  <a:srgbClr val="FFFFFF"/>
                </a:solidFill>
                <a:latin typeface="Arial"/>
              </a:endParaRPr>
            </a:p>
          </p:txBody>
        </p:sp>
        <p:sp>
          <p:nvSpPr>
            <p:cNvPr id="15" name="Rectangle 20"/>
            <p:cNvSpPr>
              <a:spLocks noChangeArrowheads="1"/>
            </p:cNvSpPr>
            <p:nvPr/>
          </p:nvSpPr>
          <p:spPr bwMode="auto">
            <a:xfrm>
              <a:off x="2308225" y="3627438"/>
              <a:ext cx="88900" cy="2622550"/>
            </a:xfrm>
            <a:prstGeom prst="rect">
              <a:avLst/>
            </a:prstGeom>
            <a:solidFill>
              <a:srgbClr val="FFF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0"/>
                </a:spcBef>
                <a:spcAft>
                  <a:spcPct val="0"/>
                </a:spcAft>
              </a:pPr>
              <a:endParaRPr lang="en-US" altLang="en-US" sz="1600" b="0" dirty="0">
                <a:solidFill>
                  <a:srgbClr val="FFFFFF"/>
                </a:solidFill>
                <a:latin typeface="Arial"/>
              </a:endParaRPr>
            </a:p>
          </p:txBody>
        </p:sp>
        <p:sp>
          <p:nvSpPr>
            <p:cNvPr id="16" name="Rectangle 22"/>
            <p:cNvSpPr>
              <a:spLocks noChangeArrowheads="1"/>
            </p:cNvSpPr>
            <p:nvPr/>
          </p:nvSpPr>
          <p:spPr bwMode="auto">
            <a:xfrm>
              <a:off x="6657497" y="404813"/>
              <a:ext cx="2335634" cy="5861051"/>
            </a:xfrm>
            <a:prstGeom prst="rect">
              <a:avLst/>
            </a:prstGeom>
            <a:solidFill>
              <a:srgbClr val="FFF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0"/>
                </a:spcBef>
                <a:spcAft>
                  <a:spcPct val="0"/>
                </a:spcAft>
              </a:pPr>
              <a:endParaRPr lang="en-US" altLang="en-US" sz="1600" b="0" dirty="0">
                <a:solidFill>
                  <a:srgbClr val="FFFFFF"/>
                </a:solidFill>
                <a:latin typeface="Arial"/>
              </a:endParaRPr>
            </a:p>
          </p:txBody>
        </p:sp>
        <p:sp>
          <p:nvSpPr>
            <p:cNvPr id="17" name="Text Box 23"/>
            <p:cNvSpPr txBox="1">
              <a:spLocks noChangeArrowheads="1"/>
            </p:cNvSpPr>
            <p:nvPr/>
          </p:nvSpPr>
          <p:spPr bwMode="auto">
            <a:xfrm>
              <a:off x="6611937" y="823917"/>
              <a:ext cx="2599880" cy="102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50000"/>
                </a:spcBef>
                <a:spcAft>
                  <a:spcPct val="0"/>
                </a:spcAft>
              </a:pPr>
              <a:r>
                <a:rPr lang="mk-MK" altLang="en-US" sz="1600" b="0" dirty="0">
                  <a:solidFill>
                    <a:srgbClr val="00003E"/>
                  </a:solidFill>
                  <a:latin typeface="Arial"/>
                </a:rPr>
                <a:t>Аферентни лимфни садови</a:t>
              </a:r>
              <a:endParaRPr lang="de-AT" altLang="en-US" sz="1600" b="0" dirty="0">
                <a:solidFill>
                  <a:srgbClr val="00003E"/>
                </a:solidFill>
                <a:latin typeface="Arial"/>
              </a:endParaRPr>
            </a:p>
          </p:txBody>
        </p:sp>
        <p:sp>
          <p:nvSpPr>
            <p:cNvPr id="18" name="Text Box 24"/>
            <p:cNvSpPr txBox="1">
              <a:spLocks noChangeArrowheads="1"/>
            </p:cNvSpPr>
            <p:nvPr/>
          </p:nvSpPr>
          <p:spPr bwMode="auto">
            <a:xfrm>
              <a:off x="6488113" y="2391585"/>
              <a:ext cx="1712913" cy="5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lgn="ctr">
                <a:spcBef>
                  <a:spcPct val="50000"/>
                </a:spcBef>
                <a:spcAft>
                  <a:spcPct val="0"/>
                </a:spcAft>
              </a:pPr>
              <a:r>
                <a:rPr lang="mk-MK" altLang="en-US" sz="1600" b="0" dirty="0">
                  <a:solidFill>
                    <a:srgbClr val="00003E"/>
                  </a:solidFill>
                  <a:latin typeface="Arial"/>
                </a:rPr>
                <a:t>Капсула</a:t>
              </a:r>
              <a:endParaRPr lang="de-AT" altLang="en-US" sz="1600" b="0" dirty="0">
                <a:solidFill>
                  <a:srgbClr val="00003E"/>
                </a:solidFill>
                <a:latin typeface="Arial"/>
              </a:endParaRPr>
            </a:p>
          </p:txBody>
        </p:sp>
        <p:sp>
          <p:nvSpPr>
            <p:cNvPr id="19" name="Text Box 25"/>
            <p:cNvSpPr txBox="1">
              <a:spLocks noChangeArrowheads="1"/>
            </p:cNvSpPr>
            <p:nvPr/>
          </p:nvSpPr>
          <p:spPr bwMode="auto">
            <a:xfrm>
              <a:off x="6552196" y="3122100"/>
              <a:ext cx="2440934" cy="102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50000"/>
                </a:spcBef>
                <a:spcAft>
                  <a:spcPct val="0"/>
                </a:spcAft>
              </a:pPr>
              <a:r>
                <a:rPr lang="mk-MK" altLang="en-US" sz="1600" b="0" dirty="0">
                  <a:solidFill>
                    <a:srgbClr val="00003E"/>
                  </a:solidFill>
                  <a:latin typeface="Arial"/>
                </a:rPr>
                <a:t>Герминални центри</a:t>
              </a:r>
              <a:endParaRPr lang="de-AT" altLang="en-US" sz="1600" b="0" dirty="0">
                <a:solidFill>
                  <a:srgbClr val="00003E"/>
                </a:solidFill>
                <a:latin typeface="Arial"/>
              </a:endParaRPr>
            </a:p>
          </p:txBody>
        </p:sp>
        <p:sp>
          <p:nvSpPr>
            <p:cNvPr id="20" name="Text Box 26"/>
            <p:cNvSpPr txBox="1">
              <a:spLocks noChangeArrowheads="1"/>
            </p:cNvSpPr>
            <p:nvPr/>
          </p:nvSpPr>
          <p:spPr bwMode="auto">
            <a:xfrm>
              <a:off x="6462817" y="4604771"/>
              <a:ext cx="1546225" cy="5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lgn="ctr">
                <a:spcBef>
                  <a:spcPct val="50000"/>
                </a:spcBef>
                <a:spcAft>
                  <a:spcPct val="0"/>
                </a:spcAft>
              </a:pPr>
              <a:r>
                <a:rPr lang="mk-MK" altLang="en-US" sz="1600" b="0" dirty="0">
                  <a:solidFill>
                    <a:srgbClr val="00003E"/>
                  </a:solidFill>
                  <a:latin typeface="Arial"/>
                </a:rPr>
                <a:t>Синуси</a:t>
              </a:r>
              <a:endParaRPr lang="de-AT" altLang="en-US" sz="1600" b="0" dirty="0">
                <a:solidFill>
                  <a:srgbClr val="00003E"/>
                </a:solidFill>
                <a:latin typeface="Arial"/>
              </a:endParaRPr>
            </a:p>
          </p:txBody>
        </p:sp>
        <p:sp>
          <p:nvSpPr>
            <p:cNvPr id="21" name="Rectangle 27"/>
            <p:cNvSpPr>
              <a:spLocks noChangeArrowheads="1"/>
            </p:cNvSpPr>
            <p:nvPr/>
          </p:nvSpPr>
          <p:spPr bwMode="auto">
            <a:xfrm>
              <a:off x="2847975" y="5546725"/>
              <a:ext cx="1350963" cy="703263"/>
            </a:xfrm>
            <a:prstGeom prst="rect">
              <a:avLst/>
            </a:prstGeom>
            <a:solidFill>
              <a:srgbClr val="FFF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spcBef>
                  <a:spcPct val="0"/>
                </a:spcBef>
                <a:spcAft>
                  <a:spcPct val="0"/>
                </a:spcAft>
              </a:pPr>
              <a:endParaRPr lang="en-US" altLang="en-US" sz="1600" b="0" dirty="0">
                <a:solidFill>
                  <a:srgbClr val="FFFFFF"/>
                </a:solidFill>
                <a:latin typeface="Arial"/>
              </a:endParaRPr>
            </a:p>
          </p:txBody>
        </p:sp>
        <p:sp>
          <p:nvSpPr>
            <p:cNvPr id="22" name="Text Box 28"/>
            <p:cNvSpPr txBox="1">
              <a:spLocks noChangeArrowheads="1"/>
            </p:cNvSpPr>
            <p:nvPr/>
          </p:nvSpPr>
          <p:spPr bwMode="auto">
            <a:xfrm>
              <a:off x="2446337" y="5394502"/>
              <a:ext cx="2254644" cy="102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lgn="ctr">
                <a:spcBef>
                  <a:spcPct val="50000"/>
                </a:spcBef>
                <a:spcAft>
                  <a:spcPct val="0"/>
                </a:spcAft>
              </a:pPr>
              <a:r>
                <a:rPr lang="mk-MK" altLang="en-US" sz="1600" b="0" dirty="0">
                  <a:solidFill>
                    <a:srgbClr val="00003E"/>
                  </a:solidFill>
                  <a:latin typeface="Arial"/>
                </a:rPr>
                <a:t>Ретикуларно ткиво</a:t>
              </a:r>
              <a:endParaRPr lang="de-AT" altLang="en-US" sz="1600" b="0" dirty="0">
                <a:solidFill>
                  <a:srgbClr val="00003E"/>
                </a:solidFill>
                <a:latin typeface="Arial"/>
              </a:endParaRPr>
            </a:p>
          </p:txBody>
        </p:sp>
        <p:sp>
          <p:nvSpPr>
            <p:cNvPr id="23" name="Text Box 29"/>
            <p:cNvSpPr txBox="1">
              <a:spLocks noChangeArrowheads="1"/>
            </p:cNvSpPr>
            <p:nvPr/>
          </p:nvSpPr>
          <p:spPr bwMode="auto">
            <a:xfrm>
              <a:off x="436596" y="4722815"/>
              <a:ext cx="2038318" cy="145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lgn="r">
                <a:spcBef>
                  <a:spcPct val="50000"/>
                </a:spcBef>
                <a:spcAft>
                  <a:spcPct val="0"/>
                </a:spcAft>
              </a:pPr>
              <a:r>
                <a:rPr lang="mk-MK" altLang="en-US" sz="1600" b="0" dirty="0">
                  <a:solidFill>
                    <a:srgbClr val="00003E"/>
                  </a:solidFill>
                  <a:latin typeface="Arial"/>
                </a:rPr>
                <a:t>Еферентни лимфни садови</a:t>
              </a:r>
              <a:endParaRPr lang="de-AT" altLang="en-US" sz="1600" b="0" dirty="0">
                <a:solidFill>
                  <a:srgbClr val="00003E"/>
                </a:solidFill>
                <a:latin typeface="Arial"/>
              </a:endParaRPr>
            </a:p>
          </p:txBody>
        </p:sp>
      </p:grpSp>
      <p:pic>
        <p:nvPicPr>
          <p:cNvPr id="3078" name="Picture 6" descr="Image result for cake with paw patr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3943" y="-12988822"/>
            <a:ext cx="7200000" cy="5302403"/>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285;p4"/>
          <p:cNvPicPr preferRelativeResize="0"/>
          <p:nvPr/>
        </p:nvPicPr>
        <p:blipFill rotWithShape="1">
          <a:blip r:embed="rId5">
            <a:alphaModFix/>
          </a:blip>
          <a:srcRect/>
          <a:stretch/>
        </p:blipFill>
        <p:spPr>
          <a:xfrm>
            <a:off x="11205556" y="0"/>
            <a:ext cx="986444" cy="955965"/>
          </a:xfrm>
          <a:prstGeom prst="rect">
            <a:avLst/>
          </a:prstGeom>
          <a:noFill/>
          <a:ln>
            <a:noFill/>
          </a:ln>
        </p:spPr>
      </p:pic>
      <p:pic>
        <p:nvPicPr>
          <p:cNvPr id="25" name="Picture 24">
            <a:extLst>
              <a:ext uri="{FF2B5EF4-FFF2-40B4-BE49-F238E27FC236}">
                <a16:creationId xmlns:a16="http://schemas.microsoft.com/office/drawing/2014/main" id="{9E6CDAD0-407A-F04C-9B03-27D849D39C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741" t="6667" r="2463" b="61653"/>
          <a:stretch/>
        </p:blipFill>
        <p:spPr>
          <a:xfrm>
            <a:off x="11302155" y="5854102"/>
            <a:ext cx="889845" cy="1003898"/>
          </a:xfrm>
          <a:prstGeom prst="rect">
            <a:avLst/>
          </a:prstGeom>
          <a:ln>
            <a:noFill/>
          </a:ln>
          <a:effectLst/>
        </p:spPr>
      </p:pic>
    </p:spTree>
    <p:extLst>
      <p:ext uri="{BB962C8B-B14F-4D97-AF65-F5344CB8AC3E}">
        <p14:creationId xmlns:p14="http://schemas.microsoft.com/office/powerpoint/2010/main" val="2576261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8" name="Text Box 10"/>
          <p:cNvSpPr txBox="1">
            <a:spLocks noChangeArrowheads="1"/>
          </p:cNvSpPr>
          <p:nvPr/>
        </p:nvSpPr>
        <p:spPr bwMode="auto">
          <a:xfrm>
            <a:off x="605891" y="1153234"/>
            <a:ext cx="10400157" cy="646331"/>
          </a:xfrm>
          <a:prstGeom prst="rect">
            <a:avLst/>
          </a:prstGeom>
          <a:solidFill>
            <a:schemeClr val="accent1"/>
          </a:solidFill>
          <a:ln>
            <a:noFill/>
          </a:ln>
          <a:extLst/>
        </p:spPr>
        <p:txBody>
          <a:bodyPr wrap="square" anchor="ctr">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algn="ctr" eaLnBrk="1" hangingPunct="1">
              <a:spcBef>
                <a:spcPct val="0"/>
              </a:spcBef>
              <a:spcAft>
                <a:spcPct val="0"/>
              </a:spcAft>
            </a:pPr>
            <a:r>
              <a:rPr lang="mk-MK" altLang="en-US" sz="1800" dirty="0">
                <a:solidFill>
                  <a:srgbClr val="FFFFFF"/>
                </a:solidFill>
                <a:latin typeface="Calibri" panose="020F0502020204030204" pitchFamily="34" charset="0"/>
                <a:cs typeface="Calibri" panose="020F0502020204030204" pitchFamily="34" charset="0"/>
              </a:rPr>
              <a:t>Постојат околу </a:t>
            </a:r>
            <a:r>
              <a:rPr lang="mk-MK" altLang="en-US" sz="1800" dirty="0" smtClean="0">
                <a:solidFill>
                  <a:srgbClr val="FFFFFF"/>
                </a:solidFill>
                <a:latin typeface="Calibri" panose="020F0502020204030204" pitchFamily="34" charset="0"/>
                <a:cs typeface="Calibri" panose="020F0502020204030204" pitchFamily="34" charset="0"/>
              </a:rPr>
              <a:t>90 </a:t>
            </a:r>
            <a:r>
              <a:rPr lang="mk-MK" altLang="en-US" sz="1800" dirty="0">
                <a:solidFill>
                  <a:srgbClr val="FFFFFF"/>
                </a:solidFill>
                <a:latin typeface="Calibri" panose="020F0502020204030204" pitchFamily="34" charset="0"/>
                <a:cs typeface="Calibri" panose="020F0502020204030204" pitchFamily="34" charset="0"/>
              </a:rPr>
              <a:t>различни типови на НХЛ што е одраз на комплексниот раст и диференцијација на нормалните Б-лимфоцити!</a:t>
            </a:r>
            <a:endParaRPr lang="nl-NL" altLang="en-US" sz="1800" dirty="0">
              <a:solidFill>
                <a:srgbClr val="FFFFFF"/>
              </a:solidFill>
              <a:latin typeface="Calibri" panose="020F0502020204030204" pitchFamily="34" charset="0"/>
              <a:cs typeface="Calibri" panose="020F0502020204030204" pitchFamily="34" charset="0"/>
            </a:endParaRPr>
          </a:p>
        </p:txBody>
      </p:sp>
      <p:sp>
        <p:nvSpPr>
          <p:cNvPr id="55301" name="Title 3"/>
          <p:cNvSpPr txBox="1">
            <a:spLocks/>
          </p:cNvSpPr>
          <p:nvPr/>
        </p:nvSpPr>
        <p:spPr bwMode="auto">
          <a:xfrm>
            <a:off x="1251003" y="371357"/>
            <a:ext cx="831694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eaLnBrk="1" hangingPunct="1">
              <a:lnSpc>
                <a:spcPct val="90000"/>
              </a:lnSpc>
              <a:spcBef>
                <a:spcPct val="0"/>
              </a:spcBef>
              <a:spcAft>
                <a:spcPct val="0"/>
              </a:spcAft>
            </a:pPr>
            <a:r>
              <a:rPr lang="mk-MK" altLang="en-US" sz="3200" dirty="0" smtClean="0">
                <a:solidFill>
                  <a:srgbClr val="C00000"/>
                </a:solidFill>
                <a:latin typeface="Calibri" panose="020F0502020204030204" pitchFamily="34" charset="0"/>
                <a:cs typeface="Calibri" panose="020F0502020204030204" pitchFamily="34" charset="0"/>
              </a:rPr>
              <a:t>Подтипови на Б-Не-Хочкинови </a:t>
            </a:r>
            <a:r>
              <a:rPr lang="mk-MK" altLang="en-US" sz="3200" dirty="0">
                <a:solidFill>
                  <a:srgbClr val="C00000"/>
                </a:solidFill>
                <a:latin typeface="Calibri" panose="020F0502020204030204" pitchFamily="34" charset="0"/>
                <a:cs typeface="Calibri" panose="020F0502020204030204" pitchFamily="34" charset="0"/>
              </a:rPr>
              <a:t>лимфоми</a:t>
            </a:r>
            <a:endParaRPr lang="en-US" altLang="en-US" sz="3200" dirty="0">
              <a:solidFill>
                <a:srgbClr val="C00000"/>
              </a:solidFill>
              <a:latin typeface="Calibri" panose="020F0502020204030204" pitchFamily="34" charset="0"/>
              <a:cs typeface="Calibri" panose="020F0502020204030204" pitchFamily="34" charset="0"/>
            </a:endParaRPr>
          </a:p>
        </p:txBody>
      </p:sp>
      <p:sp>
        <p:nvSpPr>
          <p:cNvPr id="2" name="Rectangle 1"/>
          <p:cNvSpPr/>
          <p:nvPr/>
        </p:nvSpPr>
        <p:spPr>
          <a:xfrm>
            <a:off x="115443" y="1977573"/>
            <a:ext cx="5969473" cy="4196020"/>
          </a:xfrm>
          <a:prstGeom prst="rect">
            <a:avLst/>
          </a:prstGeom>
        </p:spPr>
        <p:txBody>
          <a:bodyPr wrap="square">
            <a:spAutoFit/>
          </a:bodyPr>
          <a:lstStyle/>
          <a:p>
            <a:pPr algn="just"/>
            <a:r>
              <a:rPr lang="ru-RU" sz="1600" b="1" dirty="0">
                <a:latin typeface="Calibri" panose="020F0502020204030204" pitchFamily="34" charset="0"/>
                <a:cs typeface="Calibri" panose="020F0502020204030204" pitchFamily="34" charset="0"/>
              </a:rPr>
              <a:t>Според клиничкиот тек на </a:t>
            </a:r>
            <a:r>
              <a:rPr lang="ru-RU" sz="1600" b="1" dirty="0" smtClean="0">
                <a:latin typeface="Calibri" panose="020F0502020204030204" pitchFamily="34" charset="0"/>
                <a:cs typeface="Calibri" panose="020F0502020204030204" pitchFamily="34" charset="0"/>
              </a:rPr>
              <a:t>болеста</a:t>
            </a:r>
            <a:r>
              <a:rPr lang="en-US" sz="1600" b="1" dirty="0" smtClean="0">
                <a:latin typeface="Calibri" panose="020F0502020204030204" pitchFamily="34" charset="0"/>
                <a:cs typeface="Calibri" panose="020F0502020204030204" pitchFamily="34" charset="0"/>
              </a:rPr>
              <a:t> </a:t>
            </a:r>
            <a:r>
              <a:rPr lang="ru-RU" sz="1600" b="1" dirty="0" smtClean="0">
                <a:latin typeface="Calibri" panose="020F0502020204030204" pitchFamily="34" charset="0"/>
                <a:cs typeface="Calibri" panose="020F0502020204030204" pitchFamily="34" charset="0"/>
              </a:rPr>
              <a:t>Б-Не-Хочкинови</a:t>
            </a:r>
            <a:r>
              <a:rPr lang="mk-MK" sz="1600" b="1" dirty="0" smtClean="0">
                <a:latin typeface="Calibri" panose="020F0502020204030204" pitchFamily="34" charset="0"/>
                <a:cs typeface="Calibri" panose="020F0502020204030204" pitchFamily="34" charset="0"/>
              </a:rPr>
              <a:t>те</a:t>
            </a:r>
            <a:r>
              <a:rPr lang="ru-RU" sz="1600" b="1" dirty="0" smtClean="0">
                <a:latin typeface="Calibri" panose="020F0502020204030204" pitchFamily="34" charset="0"/>
                <a:cs typeface="Calibri" panose="020F0502020204030204" pitchFamily="34" charset="0"/>
              </a:rPr>
              <a:t> </a:t>
            </a:r>
            <a:r>
              <a:rPr lang="ru-RU" sz="1600" dirty="0" smtClean="0">
                <a:latin typeface="Calibri" panose="020F0502020204030204" pitchFamily="34" charset="0"/>
                <a:cs typeface="Calibri" panose="020F0502020204030204" pitchFamily="34" charset="0"/>
              </a:rPr>
              <a:t>лимфоми</a:t>
            </a:r>
            <a:r>
              <a:rPr lang="en-US" sz="1600" dirty="0" smtClean="0">
                <a:latin typeface="Calibri" panose="020F0502020204030204" pitchFamily="34" charset="0"/>
                <a:cs typeface="Calibri" panose="020F0502020204030204" pitchFamily="34" charset="0"/>
              </a:rPr>
              <a:t> </a:t>
            </a:r>
            <a:r>
              <a:rPr lang="ru-RU" sz="1600" dirty="0" smtClean="0">
                <a:latin typeface="Calibri" panose="020F0502020204030204" pitchFamily="34" charset="0"/>
                <a:cs typeface="Calibri" panose="020F0502020204030204" pitchFamily="34" charset="0"/>
              </a:rPr>
              <a:t>можат </a:t>
            </a:r>
            <a:r>
              <a:rPr lang="ru-RU" sz="1600" dirty="0">
                <a:latin typeface="Calibri" panose="020F0502020204030204" pitchFamily="34" charset="0"/>
                <a:cs typeface="Calibri" panose="020F0502020204030204" pitchFamily="34" charset="0"/>
              </a:rPr>
              <a:t>да се поделат на индолентни и агресивни</a:t>
            </a:r>
            <a:r>
              <a:rPr lang="en-US" sz="1600" dirty="0" smtClean="0">
                <a:latin typeface="Calibri" panose="020F0502020204030204" pitchFamily="34" charset="0"/>
                <a:cs typeface="Calibri" panose="020F0502020204030204" pitchFamily="34" charset="0"/>
              </a:rPr>
              <a:t> </a:t>
            </a:r>
            <a:r>
              <a:rPr lang="mk-MK" sz="1600" dirty="0" smtClean="0">
                <a:latin typeface="Calibri" panose="020F0502020204030204" pitchFamily="34" charset="0"/>
                <a:cs typeface="Calibri" panose="020F0502020204030204" pitchFamily="34" charset="0"/>
              </a:rPr>
              <a:t>лимфоми</a:t>
            </a:r>
            <a:r>
              <a:rPr lang="ru-RU" sz="1600" dirty="0" smtClean="0">
                <a:latin typeface="Calibri" panose="020F0502020204030204" pitchFamily="34" charset="0"/>
                <a:cs typeface="Calibri" panose="020F0502020204030204" pitchFamily="34" charset="0"/>
              </a:rPr>
              <a:t>: </a:t>
            </a:r>
            <a:endParaRPr lang="ru-RU" sz="16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ru-RU" sz="1600" b="1" dirty="0" smtClean="0">
                <a:solidFill>
                  <a:srgbClr val="C00000"/>
                </a:solidFill>
                <a:latin typeface="Calibri" panose="020F0502020204030204" pitchFamily="34" charset="0"/>
                <a:cs typeface="Calibri" panose="020F0502020204030204" pitchFamily="34" charset="0"/>
              </a:rPr>
              <a:t>Агресивните </a:t>
            </a:r>
            <a:r>
              <a:rPr lang="ru-RU" sz="1600" b="1" dirty="0">
                <a:solidFill>
                  <a:srgbClr val="C00000"/>
                </a:solidFill>
                <a:latin typeface="Calibri" panose="020F0502020204030204" pitchFamily="34" charset="0"/>
                <a:cs typeface="Calibri" panose="020F0502020204030204" pitchFamily="34" charset="0"/>
              </a:rPr>
              <a:t>лимфоми </a:t>
            </a:r>
            <a:r>
              <a:rPr lang="ru-RU" sz="1600" dirty="0">
                <a:latin typeface="Calibri" panose="020F0502020204030204" pitchFamily="34" charset="0"/>
                <a:cs typeface="Calibri" panose="020F0502020204030204" pitchFamily="34" charset="0"/>
              </a:rPr>
              <a:t>се типични малигни болести, кои се карактеризираат со прогресивна прогресија која бара итен неодложен </a:t>
            </a:r>
            <a:r>
              <a:rPr lang="ru-RU" sz="1600" dirty="0" smtClean="0">
                <a:latin typeface="Calibri" panose="020F0502020204030204" pitchFamily="34" charset="0"/>
                <a:cs typeface="Calibri" panose="020F0502020204030204" pitchFamily="34" charset="0"/>
              </a:rPr>
              <a:t>третман</a:t>
            </a:r>
          </a:p>
          <a:p>
            <a:pPr marL="285750" indent="-285750" algn="just">
              <a:buFont typeface="Wingdings" panose="05000000000000000000" pitchFamily="2" charset="2"/>
              <a:buChar char="Ø"/>
            </a:pPr>
            <a:endParaRPr lang="ru-RU" sz="16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ru-RU" sz="1600" b="1" dirty="0">
                <a:solidFill>
                  <a:srgbClr val="C00000"/>
                </a:solidFill>
                <a:latin typeface="Calibri" panose="020F0502020204030204" pitchFamily="34" charset="0"/>
                <a:cs typeface="Calibri" panose="020F0502020204030204" pitchFamily="34" charset="0"/>
              </a:rPr>
              <a:t>Индолентните лимфоми </a:t>
            </a:r>
            <a:r>
              <a:rPr lang="ru-RU" sz="1600" dirty="0">
                <a:latin typeface="Calibri" panose="020F0502020204030204" pitchFamily="34" charset="0"/>
                <a:cs typeface="Calibri" panose="020F0502020204030204" pitchFamily="34" charset="0"/>
              </a:rPr>
              <a:t>имаат бавен тек и пациентите можат да живеат со нив со години, понекогаш и без </a:t>
            </a:r>
            <a:r>
              <a:rPr lang="ru-RU" sz="1600" dirty="0" smtClean="0">
                <a:latin typeface="Calibri" panose="020F0502020204030204" pitchFamily="34" charset="0"/>
                <a:cs typeface="Calibri" panose="020F0502020204030204" pitchFamily="34" charset="0"/>
              </a:rPr>
              <a:t>третман</a:t>
            </a:r>
            <a:endParaRPr lang="en-US" sz="1600" baseline="30000" dirty="0" smtClean="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Ø"/>
            </a:pPr>
            <a:endParaRPr lang="mk-MK" sz="1600" baseline="30000" dirty="0" smtClean="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Ø"/>
            </a:pPr>
            <a:r>
              <a:rPr lang="ru-RU" sz="1600" dirty="0">
                <a:latin typeface="Calibri" panose="020F0502020204030204" pitchFamily="34" charset="0"/>
                <a:cs typeface="Calibri" panose="020F0502020204030204" pitchFamily="34" charset="0"/>
              </a:rPr>
              <a:t>Двете најчести форми на </a:t>
            </a:r>
            <a:r>
              <a:rPr lang="ru-RU" sz="1600" dirty="0" smtClean="0">
                <a:latin typeface="Calibri" panose="020F0502020204030204" pitchFamily="34" charset="0"/>
                <a:cs typeface="Calibri" panose="020F0502020204030204" pitchFamily="34" charset="0"/>
              </a:rPr>
              <a:t>Б-НХЛ </a:t>
            </a:r>
            <a:r>
              <a:rPr lang="ru-RU" sz="1600" dirty="0">
                <a:latin typeface="Calibri" panose="020F0502020204030204" pitchFamily="34" charset="0"/>
                <a:cs typeface="Calibri" panose="020F0502020204030204" pitchFamily="34" charset="0"/>
              </a:rPr>
              <a:t>се дифузен Б-големоклеточен лимфом (ДБГЛ) и фоликуларен лимфом (ФЛ). ДБГЛ припаѓа на групата агресивни, брзорастечки лимфоми, додека ФЛ е индолентен, бавно растечки лимфом, кај кој симптомите честопати се појавуваат постепено и може да поминат незабележано подолг период, па затоа оваа форма на лимфом често се дијагностицира во напредната фаза на </a:t>
            </a:r>
            <a:r>
              <a:rPr lang="ru-RU" sz="1600" dirty="0" smtClean="0">
                <a:latin typeface="Calibri" panose="020F0502020204030204" pitchFamily="34" charset="0"/>
                <a:cs typeface="Calibri" panose="020F0502020204030204" pitchFamily="34" charset="0"/>
              </a:rPr>
              <a:t>болеста.</a:t>
            </a:r>
            <a:r>
              <a:rPr lang="ru-RU" sz="1600" baseline="30000" dirty="0" smtClean="0">
                <a:latin typeface="Calibri" panose="020F0502020204030204" pitchFamily="34" charset="0"/>
                <a:cs typeface="Calibri" panose="020F0502020204030204" pitchFamily="34" charset="0"/>
              </a:rPr>
              <a:t>1</a:t>
            </a:r>
            <a:endParaRPr lang="en-US" sz="1600" baseline="30000"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3"/>
          <a:stretch>
            <a:fillRect/>
          </a:stretch>
        </p:blipFill>
        <p:spPr>
          <a:xfrm>
            <a:off x="10722789" y="56309"/>
            <a:ext cx="1006469" cy="970779"/>
          </a:xfrm>
          <a:prstGeom prst="rect">
            <a:avLst/>
          </a:prstGeom>
        </p:spPr>
      </p:pic>
      <p:pic>
        <p:nvPicPr>
          <p:cNvPr id="2050" name="Picture 2"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984" y="2290266"/>
            <a:ext cx="5652431"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527501" y="6238666"/>
            <a:ext cx="10556939" cy="420756"/>
          </a:xfrm>
          <a:prstGeom prst="rect">
            <a:avLst/>
          </a:prstGeom>
        </p:spPr>
        <p:txBody>
          <a:bodyPr wrap="square">
            <a:spAutoFit/>
          </a:bodyPr>
          <a:lstStyle/>
          <a:p>
            <a:pPr marL="304792" indent="-304792" fontAlgn="base">
              <a:buAutoNum type="arabicPeriod"/>
            </a:pPr>
            <a:r>
              <a:rPr lang="en-US" sz="1067" dirty="0" err="1">
                <a:latin typeface="Calibri" panose="020F0502020204030204" pitchFamily="34" charset="0"/>
                <a:cs typeface="Calibri" panose="020F0502020204030204" pitchFamily="34" charset="0"/>
              </a:rPr>
              <a:t>Salles</a:t>
            </a:r>
            <a:r>
              <a:rPr lang="en-US" sz="1067" dirty="0">
                <a:latin typeface="Calibri" panose="020F0502020204030204" pitchFamily="34" charset="0"/>
                <a:cs typeface="Calibri" panose="020F0502020204030204" pitchFamily="34" charset="0"/>
              </a:rPr>
              <a:t>, GA. Clinical features, prognosis and treatment of follicular lymphoma. </a:t>
            </a:r>
            <a:r>
              <a:rPr lang="en-US" sz="1067" i="1" dirty="0">
                <a:latin typeface="Calibri" panose="020F0502020204030204" pitchFamily="34" charset="0"/>
                <a:cs typeface="Calibri" panose="020F0502020204030204" pitchFamily="34" charset="0"/>
              </a:rPr>
              <a:t>Hematology Am </a:t>
            </a:r>
            <a:r>
              <a:rPr lang="en-US" sz="1067" i="1" dirty="0" err="1">
                <a:latin typeface="Calibri" panose="020F0502020204030204" pitchFamily="34" charset="0"/>
                <a:cs typeface="Calibri" panose="020F0502020204030204" pitchFamily="34" charset="0"/>
              </a:rPr>
              <a:t>Soc</a:t>
            </a:r>
            <a:r>
              <a:rPr lang="en-US" sz="1067" i="1" dirty="0">
                <a:latin typeface="Calibri" panose="020F0502020204030204" pitchFamily="34" charset="0"/>
                <a:cs typeface="Calibri" panose="020F0502020204030204" pitchFamily="34" charset="0"/>
              </a:rPr>
              <a:t> </a:t>
            </a:r>
            <a:r>
              <a:rPr lang="en-US" sz="1067" i="1" dirty="0" err="1">
                <a:latin typeface="Calibri" panose="020F0502020204030204" pitchFamily="34" charset="0"/>
                <a:cs typeface="Calibri" panose="020F0502020204030204" pitchFamily="34" charset="0"/>
              </a:rPr>
              <a:t>Hematol</a:t>
            </a:r>
            <a:r>
              <a:rPr lang="en-US" sz="1067" i="1" dirty="0">
                <a:latin typeface="Calibri" panose="020F0502020204030204" pitchFamily="34" charset="0"/>
                <a:cs typeface="Calibri" panose="020F0502020204030204" pitchFamily="34" charset="0"/>
              </a:rPr>
              <a:t> </a:t>
            </a:r>
            <a:r>
              <a:rPr lang="en-US" sz="1067" i="1" dirty="0" err="1">
                <a:latin typeface="Calibri" panose="020F0502020204030204" pitchFamily="34" charset="0"/>
                <a:cs typeface="Calibri" panose="020F0502020204030204" pitchFamily="34" charset="0"/>
              </a:rPr>
              <a:t>Educ</a:t>
            </a:r>
            <a:r>
              <a:rPr lang="en-US" sz="1067" i="1" dirty="0">
                <a:latin typeface="Calibri" panose="020F0502020204030204" pitchFamily="34" charset="0"/>
                <a:cs typeface="Calibri" panose="020F0502020204030204" pitchFamily="34" charset="0"/>
              </a:rPr>
              <a:t> Program</a:t>
            </a:r>
            <a:r>
              <a:rPr lang="en-US" sz="1067" dirty="0">
                <a:latin typeface="Calibri" panose="020F0502020204030204" pitchFamily="34" charset="0"/>
                <a:cs typeface="Calibri" panose="020F0502020204030204" pitchFamily="34" charset="0"/>
              </a:rPr>
              <a:t>. 2007: 216–225</a:t>
            </a:r>
            <a:endParaRPr lang="mk-MK" sz="1067" dirty="0">
              <a:latin typeface="Calibri" panose="020F0502020204030204" pitchFamily="34" charset="0"/>
              <a:cs typeface="Calibri" panose="020F0502020204030204" pitchFamily="34" charset="0"/>
            </a:endParaRPr>
          </a:p>
          <a:p>
            <a:pPr marL="304792" indent="-304792" fontAlgn="base">
              <a:buAutoNum type="arabicPeriod"/>
            </a:pPr>
            <a:r>
              <a:rPr lang="en-US" sz="1067" i="1" dirty="0">
                <a:latin typeface="Calibri" panose="020F0502020204030204" pitchFamily="34" charset="0"/>
                <a:cs typeface="Calibri" panose="020F0502020204030204" pitchFamily="34" charset="0"/>
              </a:rPr>
              <a:t>World Cancer Report 2014</a:t>
            </a:r>
            <a:r>
              <a:rPr lang="en-US" sz="1067" dirty="0">
                <a:latin typeface="Calibri" panose="020F0502020204030204" pitchFamily="34" charset="0"/>
                <a:cs typeface="Calibri" panose="020F0502020204030204" pitchFamily="34" charset="0"/>
              </a:rPr>
              <a:t>. World Health Organization. 2014. pp. Chapter 5.13.</a:t>
            </a:r>
          </a:p>
        </p:txBody>
      </p:sp>
    </p:spTree>
    <p:extLst>
      <p:ext uri="{BB962C8B-B14F-4D97-AF65-F5344CB8AC3E}">
        <p14:creationId xmlns:p14="http://schemas.microsoft.com/office/powerpoint/2010/main" val="1161322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Effect transition="in" filter="circle(in)">
                                      <p:cBhvr>
                                        <p:cTn id="7" dur="2000"/>
                                        <p:tgtEl>
                                          <p:spTgt spid="114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D2A5C69-4FB1-480A-BB26-FD1F818FD854}"/>
              </a:ext>
            </a:extLst>
          </p:cNvPr>
          <p:cNvGrpSpPr/>
          <p:nvPr/>
        </p:nvGrpSpPr>
        <p:grpSpPr>
          <a:xfrm>
            <a:off x="6764582" y="2111241"/>
            <a:ext cx="2679784" cy="1579438"/>
            <a:chOff x="4960831" y="1583431"/>
            <a:chExt cx="2009838" cy="1184579"/>
          </a:xfrm>
        </p:grpSpPr>
        <p:sp>
          <p:nvSpPr>
            <p:cNvPr id="58" name="Freeform 57"/>
            <p:cNvSpPr/>
            <p:nvPr/>
          </p:nvSpPr>
          <p:spPr>
            <a:xfrm>
              <a:off x="4960831" y="1583431"/>
              <a:ext cx="2009838" cy="1184579"/>
            </a:xfrm>
            <a:custGeom>
              <a:avLst/>
              <a:gdLst>
                <a:gd name="connsiteX0" fmla="*/ 0 w 2963056"/>
                <a:gd name="connsiteY0" fmla="*/ 0 h 1359108"/>
                <a:gd name="connsiteX1" fmla="*/ 0 w 2963056"/>
                <a:gd name="connsiteY1" fmla="*/ 0 h 1359108"/>
                <a:gd name="connsiteX2" fmla="*/ 89941 w 2963056"/>
                <a:gd name="connsiteY2" fmla="*/ 0 h 1359108"/>
                <a:gd name="connsiteX3" fmla="*/ 2963056 w 2963056"/>
                <a:gd name="connsiteY3" fmla="*/ 0 h 1359108"/>
                <a:gd name="connsiteX4" fmla="*/ 2963056 w 2963056"/>
                <a:gd name="connsiteY4" fmla="*/ 1359108 h 1359108"/>
                <a:gd name="connsiteX5" fmla="*/ 1414072 w 2963056"/>
                <a:gd name="connsiteY5" fmla="*/ 1359108 h 1359108"/>
                <a:gd name="connsiteX0" fmla="*/ 0 w 2963056"/>
                <a:gd name="connsiteY0" fmla="*/ 0 h 1359108"/>
                <a:gd name="connsiteX1" fmla="*/ 0 w 2963056"/>
                <a:gd name="connsiteY1" fmla="*/ 0 h 1359108"/>
                <a:gd name="connsiteX2" fmla="*/ 89941 w 2963056"/>
                <a:gd name="connsiteY2" fmla="*/ 0 h 1359108"/>
                <a:gd name="connsiteX3" fmla="*/ 2963056 w 2963056"/>
                <a:gd name="connsiteY3" fmla="*/ 0 h 1359108"/>
                <a:gd name="connsiteX4" fmla="*/ 2963056 w 2963056"/>
                <a:gd name="connsiteY4" fmla="*/ 1359108 h 1359108"/>
                <a:gd name="connsiteX5" fmla="*/ 1414072 w 2963056"/>
                <a:gd name="connsiteY5" fmla="*/ 1359108 h 1359108"/>
                <a:gd name="connsiteX0" fmla="*/ 0 w 2963056"/>
                <a:gd name="connsiteY0" fmla="*/ 0 h 1359108"/>
                <a:gd name="connsiteX1" fmla="*/ 0 w 2963056"/>
                <a:gd name="connsiteY1" fmla="*/ 0 h 1359108"/>
                <a:gd name="connsiteX2" fmla="*/ 89941 w 2963056"/>
                <a:gd name="connsiteY2" fmla="*/ 0 h 1359108"/>
                <a:gd name="connsiteX3" fmla="*/ 2963056 w 2963056"/>
                <a:gd name="connsiteY3" fmla="*/ 0 h 1359108"/>
                <a:gd name="connsiteX4" fmla="*/ 2963056 w 2963056"/>
                <a:gd name="connsiteY4" fmla="*/ 1359108 h 1359108"/>
                <a:gd name="connsiteX5" fmla="*/ 1414072 w 2963056"/>
                <a:gd name="connsiteY5" fmla="*/ 1359108 h 1359108"/>
                <a:gd name="connsiteX0" fmla="*/ 0 w 2963056"/>
                <a:gd name="connsiteY0" fmla="*/ 0 h 1359108"/>
                <a:gd name="connsiteX1" fmla="*/ 0 w 2963056"/>
                <a:gd name="connsiteY1" fmla="*/ 0 h 1359108"/>
                <a:gd name="connsiteX2" fmla="*/ 89941 w 2963056"/>
                <a:gd name="connsiteY2" fmla="*/ 0 h 1359108"/>
                <a:gd name="connsiteX3" fmla="*/ 2963056 w 2963056"/>
                <a:gd name="connsiteY3" fmla="*/ 0 h 1359108"/>
                <a:gd name="connsiteX4" fmla="*/ 2963056 w 2963056"/>
                <a:gd name="connsiteY4" fmla="*/ 1359108 h 1359108"/>
                <a:gd name="connsiteX5" fmla="*/ 1414072 w 2963056"/>
                <a:gd name="connsiteY5" fmla="*/ 1359108 h 135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056" h="1359108">
                  <a:moveTo>
                    <a:pt x="0" y="0"/>
                  </a:moveTo>
                  <a:lnTo>
                    <a:pt x="0" y="0"/>
                  </a:lnTo>
                  <a:lnTo>
                    <a:pt x="89941" y="0"/>
                  </a:lnTo>
                  <a:lnTo>
                    <a:pt x="2963056" y="0"/>
                  </a:lnTo>
                  <a:lnTo>
                    <a:pt x="2963056" y="1359108"/>
                  </a:lnTo>
                  <a:lnTo>
                    <a:pt x="1414072" y="1359108"/>
                  </a:lnTo>
                </a:path>
              </a:pathLst>
            </a:custGeom>
            <a:solidFill>
              <a:schemeClr val="accent2">
                <a:alpha val="10000"/>
              </a:schemeClr>
            </a:solidFill>
            <a:ln>
              <a:solidFill>
                <a:schemeClr val="accent2"/>
              </a:solidFill>
              <a:prstDash val="sysDot"/>
            </a:ln>
          </p:spPr>
          <p:txBody>
            <a:bodyPr rtlCol="0" anchor="ctr"/>
            <a:lstStyle/>
            <a:p>
              <a:pPr algn="ctr" defTabSz="1219170" fontAlgn="base">
                <a:spcBef>
                  <a:spcPct val="0"/>
                </a:spcBef>
                <a:spcAft>
                  <a:spcPct val="0"/>
                </a:spcAft>
                <a:buClrTx/>
                <a:defRPr/>
              </a:pPr>
              <a:endParaRPr lang="en-GB" sz="2133" dirty="0">
                <a:solidFill>
                  <a:srgbClr val="5F5F5F"/>
                </a:solidFill>
                <a:latin typeface="Imago"/>
                <a:ea typeface="+mn-ea"/>
                <a:cs typeface="Arial" charset="0"/>
              </a:endParaRPr>
            </a:p>
          </p:txBody>
        </p:sp>
        <p:sp>
          <p:nvSpPr>
            <p:cNvPr id="83" name="TextBox 82">
              <a:extLst>
                <a:ext uri="{FF2B5EF4-FFF2-40B4-BE49-F238E27FC236}">
                  <a16:creationId xmlns:a16="http://schemas.microsoft.com/office/drawing/2014/main" id="{76BCEE23-2954-4AB8-8244-2C96F24FB925}"/>
                </a:ext>
              </a:extLst>
            </p:cNvPr>
            <p:cNvSpPr txBox="1"/>
            <p:nvPr/>
          </p:nvSpPr>
          <p:spPr>
            <a:xfrm>
              <a:off x="5839568" y="1619567"/>
              <a:ext cx="1036582" cy="407900"/>
            </a:xfrm>
            <a:prstGeom prst="rect">
              <a:avLst/>
            </a:prstGeom>
            <a:noFill/>
          </p:spPr>
          <p:txBody>
            <a:bodyPr wrap="none" rtlCol="0" anchor="ctr" anchorCtr="0">
              <a:spAutoFit/>
            </a:bodyPr>
            <a:lstStyle/>
            <a:p>
              <a:pPr defTabSz="1219170" fontAlgn="base">
                <a:spcBef>
                  <a:spcPct val="0"/>
                </a:spcBef>
                <a:spcAft>
                  <a:spcPct val="0"/>
                </a:spcAft>
                <a:buClrTx/>
                <a:defRPr/>
              </a:pPr>
              <a:r>
                <a:rPr lang="en-GB" sz="1467" dirty="0">
                  <a:solidFill>
                    <a:srgbClr val="E40046"/>
                  </a:solidFill>
                  <a:latin typeface="Imago"/>
                  <a:ea typeface="+mn-ea"/>
                  <a:cs typeface="Arial" charset="0"/>
                </a:rPr>
                <a:t>DLBCL</a:t>
              </a:r>
              <a:br>
                <a:rPr lang="en-GB" sz="1467" dirty="0">
                  <a:solidFill>
                    <a:srgbClr val="E40046"/>
                  </a:solidFill>
                  <a:latin typeface="Imago"/>
                  <a:ea typeface="+mn-ea"/>
                  <a:cs typeface="Arial" charset="0"/>
                </a:rPr>
              </a:br>
              <a:r>
                <a:rPr lang="en-GB" sz="1467" b="1" dirty="0">
                  <a:solidFill>
                    <a:srgbClr val="E40046"/>
                  </a:solidFill>
                  <a:latin typeface="Imago"/>
                  <a:ea typeface="+mn-ea"/>
                  <a:cs typeface="Arial" charset="0"/>
                </a:rPr>
                <a:t>27,650 (25%)</a:t>
              </a:r>
            </a:p>
          </p:txBody>
        </p:sp>
      </p:grpSp>
      <p:sp>
        <p:nvSpPr>
          <p:cNvPr id="3" name="Partial Circle 2">
            <a:extLst>
              <a:ext uri="{FF2B5EF4-FFF2-40B4-BE49-F238E27FC236}">
                <a16:creationId xmlns:a16="http://schemas.microsoft.com/office/drawing/2014/main" id="{6260B295-F57D-4FE0-BC40-FAC454B10D2A}"/>
              </a:ext>
            </a:extLst>
          </p:cNvPr>
          <p:cNvSpPr/>
          <p:nvPr/>
        </p:nvSpPr>
        <p:spPr>
          <a:xfrm>
            <a:off x="5247641" y="2197101"/>
            <a:ext cx="2984508" cy="2984508"/>
          </a:xfrm>
          <a:prstGeom prst="pie">
            <a:avLst>
              <a:gd name="adj1" fmla="val 16239488"/>
              <a:gd name="adj2" fmla="val 24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buClrTx/>
              <a:defRPr/>
            </a:pPr>
            <a:endParaRPr lang="en-GB" sz="2400" kern="1200">
              <a:solidFill>
                <a:srgbClr val="000000"/>
              </a:solidFill>
              <a:latin typeface="Imago"/>
            </a:endParaRPr>
          </a:p>
        </p:txBody>
      </p:sp>
      <p:sp>
        <p:nvSpPr>
          <p:cNvPr id="6" name="Title 5"/>
          <p:cNvSpPr>
            <a:spLocks noGrp="1"/>
          </p:cNvSpPr>
          <p:nvPr>
            <p:ph type="title" idx="4294967295"/>
          </p:nvPr>
        </p:nvSpPr>
        <p:spPr>
          <a:xfrm>
            <a:off x="374073" y="238532"/>
            <a:ext cx="10402888" cy="854075"/>
          </a:xfrm>
        </p:spPr>
        <p:txBody>
          <a:bodyPr>
            <a:normAutofit fontScale="90000"/>
          </a:bodyPr>
          <a:lstStyle/>
          <a:p>
            <a:r>
              <a:rPr lang="mk-MK" noProof="0" dirty="0" smtClean="0">
                <a:solidFill>
                  <a:srgbClr val="C00000"/>
                </a:solidFill>
                <a:latin typeface="Calibri" panose="020F0502020204030204" pitchFamily="34" charset="0"/>
                <a:cs typeface="Calibri" panose="020F0502020204030204" pitchFamily="34" charset="0"/>
              </a:rPr>
              <a:t>Дифузниот крупноклеточен Б лимфом (</a:t>
            </a:r>
            <a:r>
              <a:rPr lang="en-GB" noProof="0" dirty="0" smtClean="0">
                <a:solidFill>
                  <a:srgbClr val="C00000"/>
                </a:solidFill>
                <a:latin typeface="Calibri" panose="020F0502020204030204" pitchFamily="34" charset="0"/>
                <a:cs typeface="Calibri" panose="020F0502020204030204" pitchFamily="34" charset="0"/>
              </a:rPr>
              <a:t>DLBCL</a:t>
            </a:r>
            <a:r>
              <a:rPr lang="mk-MK" noProof="0" dirty="0" smtClean="0">
                <a:solidFill>
                  <a:srgbClr val="C00000"/>
                </a:solidFill>
                <a:latin typeface="Calibri" panose="020F0502020204030204" pitchFamily="34" charset="0"/>
                <a:cs typeface="Calibri" panose="020F0502020204030204" pitchFamily="34" charset="0"/>
              </a:rPr>
              <a:t>)</a:t>
            </a:r>
            <a:r>
              <a:rPr lang="en-GB" noProof="0" dirty="0" smtClean="0">
                <a:solidFill>
                  <a:srgbClr val="C00000"/>
                </a:solidFill>
                <a:latin typeface="Calibri" panose="020F0502020204030204" pitchFamily="34" charset="0"/>
                <a:cs typeface="Calibri" panose="020F0502020204030204" pitchFamily="34" charset="0"/>
              </a:rPr>
              <a:t> </a:t>
            </a:r>
            <a:r>
              <a:rPr lang="mk-MK" dirty="0">
                <a:solidFill>
                  <a:srgbClr val="C00000"/>
                </a:solidFill>
                <a:latin typeface="Calibri" panose="020F0502020204030204" pitchFamily="34" charset="0"/>
                <a:cs typeface="Calibri" panose="020F0502020204030204" pitchFamily="34" charset="0"/>
              </a:rPr>
              <a:t>е агресивен и </a:t>
            </a:r>
            <a:r>
              <a:rPr lang="mk-MK" dirty="0" smtClean="0">
                <a:solidFill>
                  <a:srgbClr val="C00000"/>
                </a:solidFill>
                <a:latin typeface="Calibri" panose="020F0502020204030204" pitchFamily="34" charset="0"/>
                <a:cs typeface="Calibri" panose="020F0502020204030204" pitchFamily="34" charset="0"/>
              </a:rPr>
              <a:t>најчест </a:t>
            </a:r>
            <a:r>
              <a:rPr lang="mk-MK" dirty="0">
                <a:solidFill>
                  <a:srgbClr val="C00000"/>
                </a:solidFill>
                <a:latin typeface="Calibri" panose="020F0502020204030204" pitchFamily="34" charset="0"/>
                <a:cs typeface="Calibri" panose="020F0502020204030204" pitchFamily="34" charset="0"/>
              </a:rPr>
              <a:t>поттип на </a:t>
            </a:r>
            <a:r>
              <a:rPr lang="mk-MK" dirty="0" smtClean="0">
                <a:solidFill>
                  <a:srgbClr val="C00000"/>
                </a:solidFill>
                <a:latin typeface="Calibri" panose="020F0502020204030204" pitchFamily="34" charset="0"/>
                <a:cs typeface="Calibri" panose="020F0502020204030204" pitchFamily="34" charset="0"/>
              </a:rPr>
              <a:t>Б-НХЛ</a:t>
            </a:r>
            <a:r>
              <a:rPr lang="mk-MK" baseline="30000" dirty="0" smtClean="0">
                <a:solidFill>
                  <a:srgbClr val="C00000"/>
                </a:solidFill>
                <a:latin typeface="Calibri" panose="020F0502020204030204" pitchFamily="34" charset="0"/>
                <a:cs typeface="Calibri" panose="020F0502020204030204" pitchFamily="34" charset="0"/>
              </a:rPr>
              <a:t>1</a:t>
            </a:r>
            <a:r>
              <a:rPr lang="en-GB" baseline="30000" noProof="0" dirty="0" smtClean="0">
                <a:solidFill>
                  <a:srgbClr val="C00000"/>
                </a:solidFill>
                <a:latin typeface="Calibri" panose="020F0502020204030204" pitchFamily="34" charset="0"/>
                <a:cs typeface="Calibri" panose="020F0502020204030204" pitchFamily="34" charset="0"/>
              </a:rPr>
              <a:t>–4</a:t>
            </a:r>
            <a:endParaRPr lang="en-GB" baseline="30000" noProof="0" dirty="0">
              <a:solidFill>
                <a:srgbClr val="C00000"/>
              </a:solidFill>
              <a:latin typeface="Calibri" panose="020F0502020204030204" pitchFamily="34" charset="0"/>
              <a:cs typeface="Calibri" panose="020F0502020204030204" pitchFamily="34" charset="0"/>
            </a:endParaRPr>
          </a:p>
        </p:txBody>
      </p:sp>
      <p:sp>
        <p:nvSpPr>
          <p:cNvPr id="84" name="Text Placeholder 3">
            <a:extLst>
              <a:ext uri="{FF2B5EF4-FFF2-40B4-BE49-F238E27FC236}">
                <a16:creationId xmlns:a16="http://schemas.microsoft.com/office/drawing/2014/main" id="{2212BA44-DAD1-4291-9A81-C0073831657B}"/>
              </a:ext>
            </a:extLst>
          </p:cNvPr>
          <p:cNvSpPr txBox="1">
            <a:spLocks/>
          </p:cNvSpPr>
          <p:nvPr/>
        </p:nvSpPr>
        <p:spPr>
          <a:xfrm>
            <a:off x="1200152" y="1576498"/>
            <a:ext cx="10392833" cy="318100"/>
          </a:xfrm>
          <a:prstGeom prst="rect">
            <a:avLst/>
          </a:prstGeom>
        </p:spPr>
        <p:txBody>
          <a:bodyPr wrap="square">
            <a:spAutoFit/>
          </a:bodyPr>
          <a:lstStyle>
            <a:lvl1pPr marL="176213" indent="-176213" algn="l" rtl="0" eaLnBrk="0" fontAlgn="base" hangingPunct="0">
              <a:spcBef>
                <a:spcPts val="0"/>
              </a:spcBef>
              <a:spcAft>
                <a:spcPts val="400"/>
              </a:spcAft>
              <a:buFont typeface="Arial" charset="0"/>
              <a:buChar char="•"/>
              <a:defRPr sz="1800" kern="1200">
                <a:solidFill>
                  <a:schemeClr val="tx1"/>
                </a:solidFill>
                <a:latin typeface="Arial" pitchFamily="34" charset="0"/>
                <a:ea typeface="ＭＳ Ｐゴシック" charset="-128"/>
                <a:cs typeface="Arial" pitchFamily="34" charset="0"/>
              </a:defRPr>
            </a:lvl1pPr>
            <a:lvl2pPr marL="444500" indent="-268288" algn="l" rtl="0" eaLnBrk="0" fontAlgn="base" hangingPunct="0">
              <a:spcBef>
                <a:spcPts val="0"/>
              </a:spcBef>
              <a:spcAft>
                <a:spcPts val="400"/>
              </a:spcAft>
              <a:buFont typeface="Arial" charset="0"/>
              <a:buChar char="–"/>
              <a:tabLst>
                <a:tab pos="444500" algn="l"/>
              </a:tabLst>
              <a:defRPr sz="1600" kern="1200">
                <a:solidFill>
                  <a:schemeClr val="tx1"/>
                </a:solidFill>
                <a:latin typeface="Arial" pitchFamily="34" charset="0"/>
                <a:ea typeface="ＭＳ Ｐゴシック" charset="-128"/>
                <a:cs typeface="Arial" pitchFamily="34" charset="0"/>
              </a:defRPr>
            </a:lvl2pPr>
            <a:lvl3pPr marL="665163" indent="-220663" algn="l" rtl="0" eaLnBrk="0" fontAlgn="base" hangingPunct="0">
              <a:spcBef>
                <a:spcPts val="0"/>
              </a:spcBef>
              <a:spcAft>
                <a:spcPts val="400"/>
              </a:spcAft>
              <a:buFont typeface="Arial" charset="0"/>
              <a:buChar char="•"/>
              <a:defRPr sz="1600" kern="1200">
                <a:solidFill>
                  <a:schemeClr val="tx1"/>
                </a:solidFill>
                <a:latin typeface="Arial" pitchFamily="34" charset="0"/>
                <a:ea typeface="ＭＳ Ｐゴシック" charset="-128"/>
                <a:cs typeface="Arial" pitchFamily="34" charset="0"/>
              </a:defRPr>
            </a:lvl3pPr>
            <a:lvl4pPr marL="895350" indent="-225425" algn="l" rtl="0" eaLnBrk="0" fontAlgn="base" hangingPunct="0">
              <a:spcBef>
                <a:spcPts val="0"/>
              </a:spcBef>
              <a:spcAft>
                <a:spcPts val="400"/>
              </a:spcAft>
              <a:buFont typeface="Arial" charset="0"/>
              <a:buChar char="–"/>
              <a:tabLst/>
              <a:defRPr sz="1400" kern="1200">
                <a:solidFill>
                  <a:schemeClr val="tx1"/>
                </a:solidFill>
                <a:latin typeface="Arial" pitchFamily="34" charset="0"/>
                <a:ea typeface="ＭＳ Ｐゴシック" charset="-128"/>
                <a:cs typeface="Arial" pitchFamily="34" charset="0"/>
              </a:defRPr>
            </a:lvl4pPr>
            <a:lvl5pPr marL="1079500" indent="-184150" algn="l" rtl="0" eaLnBrk="0" fontAlgn="base" hangingPunct="0">
              <a:spcBef>
                <a:spcPts val="0"/>
              </a:spcBef>
              <a:spcAft>
                <a:spcPts val="400"/>
              </a:spcAft>
              <a:buFont typeface="Arial" charset="0"/>
              <a:buChar char="»"/>
              <a:defRPr sz="1200" kern="1200">
                <a:solidFill>
                  <a:schemeClr val="tx1"/>
                </a:solidFill>
                <a:latin typeface="Arial" pitchFamily="34" charset="0"/>
                <a:ea typeface="ＭＳ Ｐゴシック"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mk-MK" sz="1467" b="1" dirty="0">
                <a:solidFill>
                  <a:srgbClr val="000000"/>
                </a:solidFill>
                <a:latin typeface="+mn-lt"/>
                <a:cs typeface="Calibri" panose="020F0502020204030204" pitchFamily="34" charset="0"/>
              </a:rPr>
              <a:t>Пресметан број на случаи и дистрибуција по поттипови на </a:t>
            </a:r>
            <a:r>
              <a:rPr lang="mk-MK" sz="1467" b="1" dirty="0" smtClean="0">
                <a:solidFill>
                  <a:srgbClr val="000000"/>
                </a:solidFill>
                <a:latin typeface="+mn-lt"/>
                <a:cs typeface="Calibri" panose="020F0502020204030204" pitchFamily="34" charset="0"/>
              </a:rPr>
              <a:t>Б-не-Хочкинов </a:t>
            </a:r>
            <a:r>
              <a:rPr lang="mk-MK" sz="1467" b="1" dirty="0">
                <a:solidFill>
                  <a:srgbClr val="000000"/>
                </a:solidFill>
                <a:latin typeface="+mn-lt"/>
                <a:cs typeface="Calibri" panose="020F0502020204030204" pitchFamily="34" charset="0"/>
              </a:rPr>
              <a:t>лимфоми во САД во 2016 г.</a:t>
            </a:r>
            <a:endParaRPr lang="en-GB" sz="1467" b="1" dirty="0">
              <a:solidFill>
                <a:srgbClr val="000000"/>
              </a:solidFill>
              <a:latin typeface="+mn-lt"/>
              <a:cs typeface="Calibri" panose="020F0502020204030204" pitchFamily="34" charset="0"/>
            </a:endParaRPr>
          </a:p>
        </p:txBody>
      </p:sp>
      <p:graphicFrame>
        <p:nvGraphicFramePr>
          <p:cNvPr id="67" name="Chart 66">
            <a:extLst>
              <a:ext uri="{FF2B5EF4-FFF2-40B4-BE49-F238E27FC236}">
                <a16:creationId xmlns:a16="http://schemas.microsoft.com/office/drawing/2014/main" id="{D839DDE9-ADDB-4D53-B970-23EDF5BC9899}"/>
              </a:ext>
            </a:extLst>
          </p:cNvPr>
          <p:cNvGraphicFramePr/>
          <p:nvPr>
            <p:extLst/>
          </p:nvPr>
        </p:nvGraphicFramePr>
        <p:xfrm>
          <a:off x="5707031" y="2972780"/>
          <a:ext cx="2083555" cy="13890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5" name="Chart 64">
            <a:extLst>
              <a:ext uri="{FF2B5EF4-FFF2-40B4-BE49-F238E27FC236}">
                <a16:creationId xmlns:a16="http://schemas.microsoft.com/office/drawing/2014/main" id="{E2109D5C-B959-4C73-B0FE-296458B1928F}"/>
              </a:ext>
            </a:extLst>
          </p:cNvPr>
          <p:cNvGraphicFramePr/>
          <p:nvPr>
            <p:extLst/>
          </p:nvPr>
        </p:nvGraphicFramePr>
        <p:xfrm>
          <a:off x="4491245" y="2179609"/>
          <a:ext cx="4546675" cy="3031111"/>
        </p:xfrm>
        <a:graphic>
          <a:graphicData uri="http://schemas.openxmlformats.org/drawingml/2006/chart">
            <c:chart xmlns:c="http://schemas.openxmlformats.org/drawingml/2006/chart" xmlns:r="http://schemas.openxmlformats.org/officeDocument/2006/relationships" r:id="rId4"/>
          </a:graphicData>
        </a:graphic>
      </p:graphicFrame>
      <p:sp>
        <p:nvSpPr>
          <p:cNvPr id="59" name="Oval 58">
            <a:extLst>
              <a:ext uri="{FF2B5EF4-FFF2-40B4-BE49-F238E27FC236}">
                <a16:creationId xmlns:a16="http://schemas.microsoft.com/office/drawing/2014/main" id="{61F52BDF-E527-4EB6-8779-DF67298EF09C}"/>
              </a:ext>
            </a:extLst>
          </p:cNvPr>
          <p:cNvSpPr/>
          <p:nvPr/>
        </p:nvSpPr>
        <p:spPr>
          <a:xfrm>
            <a:off x="6451443" y="3382022"/>
            <a:ext cx="626284" cy="626284"/>
          </a:xfrm>
          <a:prstGeom prst="ellipse">
            <a:avLst/>
          </a:prstGeom>
          <a:solidFill>
            <a:srgbClr val="0066CC"/>
          </a:solidFill>
          <a:ln w="38100">
            <a:noFill/>
          </a:ln>
        </p:spPr>
        <p:txBody>
          <a:bodyPr vert="horz" wrap="square" lIns="0" tIns="0" rIns="0" bIns="0" numCol="1" rtlCol="0" anchor="ctr" anchorCtr="0" compatLnSpc="1">
            <a:prstTxWarp prst="textNoShape">
              <a:avLst/>
            </a:prstTxWarp>
          </a:bodyPr>
          <a:lstStyle/>
          <a:p>
            <a:pPr algn="ctr" defTabSz="1219170" fontAlgn="base">
              <a:lnSpc>
                <a:spcPts val="1000"/>
              </a:lnSpc>
              <a:spcBef>
                <a:spcPct val="0"/>
              </a:spcBef>
              <a:spcAft>
                <a:spcPct val="0"/>
              </a:spcAft>
              <a:buClrTx/>
              <a:defRPr/>
            </a:pPr>
            <a:r>
              <a:rPr lang="en-US" sz="800" dirty="0">
                <a:solidFill>
                  <a:srgbClr val="FFFFFF"/>
                </a:solidFill>
                <a:latin typeface="Imago"/>
                <a:ea typeface="+mn-ea"/>
                <a:cs typeface="Arial" charset="0"/>
              </a:rPr>
              <a:t>Total mature NHL = </a:t>
            </a:r>
            <a:r>
              <a:rPr lang="en-US" sz="800" b="1" dirty="0">
                <a:solidFill>
                  <a:srgbClr val="FFFFFF"/>
                </a:solidFill>
                <a:latin typeface="Imago"/>
                <a:ea typeface="+mn-ea"/>
                <a:cs typeface="Arial" charset="0"/>
              </a:rPr>
              <a:t>112,380</a:t>
            </a:r>
          </a:p>
        </p:txBody>
      </p:sp>
      <p:graphicFrame>
        <p:nvGraphicFramePr>
          <p:cNvPr id="60" name="Chart 59">
            <a:extLst>
              <a:ext uri="{FF2B5EF4-FFF2-40B4-BE49-F238E27FC236}">
                <a16:creationId xmlns:a16="http://schemas.microsoft.com/office/drawing/2014/main" id="{0DB23218-7FD4-40D0-9F3B-2187336CBCF3}"/>
              </a:ext>
            </a:extLst>
          </p:cNvPr>
          <p:cNvGraphicFramePr/>
          <p:nvPr>
            <p:extLst/>
          </p:nvPr>
        </p:nvGraphicFramePr>
        <p:xfrm>
          <a:off x="4162906" y="1969029"/>
          <a:ext cx="5178409" cy="34522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1" name="Chart 60">
            <a:extLst>
              <a:ext uri="{FF2B5EF4-FFF2-40B4-BE49-F238E27FC236}">
                <a16:creationId xmlns:a16="http://schemas.microsoft.com/office/drawing/2014/main" id="{29FC6048-2847-40B5-8D2B-558C7C41E081}"/>
              </a:ext>
            </a:extLst>
          </p:cNvPr>
          <p:cNvGraphicFramePr/>
          <p:nvPr>
            <p:extLst/>
          </p:nvPr>
        </p:nvGraphicFramePr>
        <p:xfrm>
          <a:off x="5861026" y="3092791"/>
          <a:ext cx="1807116" cy="120474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a:extLst>
              <a:ext uri="{FF2B5EF4-FFF2-40B4-BE49-F238E27FC236}">
                <a16:creationId xmlns:a16="http://schemas.microsoft.com/office/drawing/2014/main" id="{6762AF7F-B5A6-44A2-B892-424AD0F3EAF6}"/>
              </a:ext>
            </a:extLst>
          </p:cNvPr>
          <p:cNvGraphicFramePr/>
          <p:nvPr>
            <p:extLst/>
          </p:nvPr>
        </p:nvGraphicFramePr>
        <p:xfrm>
          <a:off x="5249534" y="2685132"/>
          <a:ext cx="3030101" cy="202006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a:extLst>
              <a:ext uri="{FF2B5EF4-FFF2-40B4-BE49-F238E27FC236}">
                <a16:creationId xmlns:a16="http://schemas.microsoft.com/office/drawing/2014/main" id="{A27CFF68-C74D-4E17-9A2D-6ECC157587A7}"/>
              </a:ext>
            </a:extLst>
          </p:cNvPr>
          <p:cNvGraphicFramePr/>
          <p:nvPr>
            <p:extLst/>
          </p:nvPr>
        </p:nvGraphicFramePr>
        <p:xfrm>
          <a:off x="5009001" y="2524778"/>
          <a:ext cx="3511167" cy="23407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a:extLst>
              <a:ext uri="{FF2B5EF4-FFF2-40B4-BE49-F238E27FC236}">
                <a16:creationId xmlns:a16="http://schemas.microsoft.com/office/drawing/2014/main" id="{F80CD023-C42F-4B5F-98CF-24FA7A1F36FA}"/>
              </a:ext>
            </a:extLst>
          </p:cNvPr>
          <p:cNvGraphicFramePr/>
          <p:nvPr>
            <p:extLst/>
          </p:nvPr>
        </p:nvGraphicFramePr>
        <p:xfrm>
          <a:off x="4764592" y="2361839"/>
          <a:ext cx="3999984" cy="266665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6" name="Chart 65">
            <a:extLst>
              <a:ext uri="{FF2B5EF4-FFF2-40B4-BE49-F238E27FC236}">
                <a16:creationId xmlns:a16="http://schemas.microsoft.com/office/drawing/2014/main" id="{07DF4826-672B-4B0D-A390-05B279A31C97}"/>
              </a:ext>
            </a:extLst>
          </p:cNvPr>
          <p:cNvGraphicFramePr/>
          <p:nvPr>
            <p:extLst/>
          </p:nvPr>
        </p:nvGraphicFramePr>
        <p:xfrm>
          <a:off x="5452524" y="2820458"/>
          <a:ext cx="2624121" cy="1749412"/>
        </p:xfrm>
        <a:graphic>
          <a:graphicData uri="http://schemas.openxmlformats.org/drawingml/2006/chart">
            <c:chart xmlns:c="http://schemas.openxmlformats.org/drawingml/2006/chart" xmlns:r="http://schemas.openxmlformats.org/officeDocument/2006/relationships" r:id="rId10"/>
          </a:graphicData>
        </a:graphic>
      </p:graphicFrame>
      <p:sp>
        <p:nvSpPr>
          <p:cNvPr id="68" name="TextBox 67">
            <a:extLst>
              <a:ext uri="{FF2B5EF4-FFF2-40B4-BE49-F238E27FC236}">
                <a16:creationId xmlns:a16="http://schemas.microsoft.com/office/drawing/2014/main" id="{76BCEE23-2954-4AB8-8244-2C96F24FB925}"/>
              </a:ext>
            </a:extLst>
          </p:cNvPr>
          <p:cNvSpPr txBox="1"/>
          <p:nvPr/>
        </p:nvSpPr>
        <p:spPr>
          <a:xfrm>
            <a:off x="8607184" y="4068957"/>
            <a:ext cx="869149" cy="605422"/>
          </a:xfrm>
          <a:prstGeom prst="rect">
            <a:avLst/>
          </a:prstGeom>
          <a:noFill/>
        </p:spPr>
        <p:txBody>
          <a:bodyPr wrap="none" rtlCol="0" anchor="ctr" anchorCtr="0">
            <a:spAutoFit/>
          </a:bodyPr>
          <a:lstStyle/>
          <a:p>
            <a:pPr defTabSz="1219170" fontAlgn="base">
              <a:spcBef>
                <a:spcPct val="0"/>
              </a:spcBef>
              <a:spcAft>
                <a:spcPct val="0"/>
              </a:spcAft>
              <a:buClrTx/>
              <a:defRPr/>
            </a:pPr>
            <a:r>
              <a:rPr lang="en-GB" sz="1067" dirty="0">
                <a:solidFill>
                  <a:srgbClr val="FFFFFF">
                    <a:lumMod val="85000"/>
                  </a:srgbClr>
                </a:solidFill>
                <a:latin typeface="Imago"/>
                <a:ea typeface="+mn-ea"/>
                <a:cs typeface="Arial" charset="0"/>
              </a:rPr>
              <a:t>Plasma cell </a:t>
            </a:r>
            <a:br>
              <a:rPr lang="en-GB" sz="1067" dirty="0">
                <a:solidFill>
                  <a:srgbClr val="FFFFFF">
                    <a:lumMod val="85000"/>
                  </a:srgbClr>
                </a:solidFill>
                <a:latin typeface="Imago"/>
                <a:ea typeface="+mn-ea"/>
                <a:cs typeface="Arial" charset="0"/>
              </a:rPr>
            </a:br>
            <a:r>
              <a:rPr lang="en-GB" sz="1067" dirty="0">
                <a:solidFill>
                  <a:srgbClr val="FFFFFF">
                    <a:lumMod val="85000"/>
                  </a:srgbClr>
                </a:solidFill>
                <a:latin typeface="Imago"/>
                <a:ea typeface="+mn-ea"/>
                <a:cs typeface="Arial" charset="0"/>
              </a:rPr>
              <a:t>neoplasms</a:t>
            </a:r>
            <a:br>
              <a:rPr lang="en-GB" sz="1067" dirty="0">
                <a:solidFill>
                  <a:srgbClr val="FFFFFF">
                    <a:lumMod val="85000"/>
                  </a:srgbClr>
                </a:solidFill>
                <a:latin typeface="Imago"/>
                <a:ea typeface="+mn-ea"/>
                <a:cs typeface="Arial" charset="0"/>
              </a:rPr>
            </a:br>
            <a:r>
              <a:rPr lang="en-GB" sz="1200" b="1" dirty="0">
                <a:solidFill>
                  <a:srgbClr val="FFFFFF">
                    <a:lumMod val="85000"/>
                  </a:srgbClr>
                </a:solidFill>
                <a:latin typeface="Imago"/>
                <a:ea typeface="+mn-ea"/>
                <a:cs typeface="Arial" charset="0"/>
              </a:rPr>
              <a:t>23%</a:t>
            </a:r>
            <a:endParaRPr lang="en-GB" sz="1067" b="1" dirty="0">
              <a:solidFill>
                <a:srgbClr val="FFFFFF">
                  <a:lumMod val="85000"/>
                </a:srgbClr>
              </a:solidFill>
              <a:latin typeface="Imago"/>
              <a:ea typeface="+mn-ea"/>
              <a:cs typeface="Arial" charset="0"/>
            </a:endParaRPr>
          </a:p>
        </p:txBody>
      </p:sp>
      <p:sp>
        <p:nvSpPr>
          <p:cNvPr id="69" name="TextBox 68">
            <a:extLst>
              <a:ext uri="{FF2B5EF4-FFF2-40B4-BE49-F238E27FC236}">
                <a16:creationId xmlns:a16="http://schemas.microsoft.com/office/drawing/2014/main" id="{600A936D-2D43-4D43-B9B1-5740288E5ADE}"/>
              </a:ext>
            </a:extLst>
          </p:cNvPr>
          <p:cNvSpPr txBox="1"/>
          <p:nvPr/>
        </p:nvSpPr>
        <p:spPr>
          <a:xfrm>
            <a:off x="8536607" y="4638352"/>
            <a:ext cx="673582" cy="441211"/>
          </a:xfrm>
          <a:prstGeom prst="rect">
            <a:avLst/>
          </a:prstGeom>
          <a:noFill/>
        </p:spPr>
        <p:txBody>
          <a:bodyPr wrap="none" rtlCol="0" anchor="ctr" anchorCtr="0">
            <a:spAutoFit/>
          </a:bodyPr>
          <a:lstStyle/>
          <a:p>
            <a:pPr defTabSz="1219170" fontAlgn="base">
              <a:spcBef>
                <a:spcPct val="0"/>
              </a:spcBef>
              <a:spcAft>
                <a:spcPct val="0"/>
              </a:spcAft>
              <a:buClrTx/>
              <a:defRPr/>
            </a:pPr>
            <a:r>
              <a:rPr lang="en-GB" sz="1067" dirty="0">
                <a:solidFill>
                  <a:srgbClr val="FFFFFF">
                    <a:lumMod val="85000"/>
                  </a:srgbClr>
                </a:solidFill>
                <a:latin typeface="Imago"/>
                <a:ea typeface="+mn-ea"/>
                <a:cs typeface="Arial" charset="0"/>
              </a:rPr>
              <a:t>CLL/SLL</a:t>
            </a:r>
            <a:br>
              <a:rPr lang="en-GB" sz="1067" dirty="0">
                <a:solidFill>
                  <a:srgbClr val="FFFFFF">
                    <a:lumMod val="85000"/>
                  </a:srgbClr>
                </a:solidFill>
                <a:latin typeface="Imago"/>
                <a:ea typeface="+mn-ea"/>
                <a:cs typeface="Arial" charset="0"/>
              </a:rPr>
            </a:br>
            <a:r>
              <a:rPr lang="en-GB" sz="1200" b="1" dirty="0">
                <a:solidFill>
                  <a:srgbClr val="FFFFFF">
                    <a:lumMod val="85000"/>
                  </a:srgbClr>
                </a:solidFill>
                <a:latin typeface="Imago"/>
                <a:ea typeface="+mn-ea"/>
                <a:cs typeface="Arial" charset="0"/>
              </a:rPr>
              <a:t>19%</a:t>
            </a:r>
            <a:endParaRPr lang="en-GB" sz="1067" b="1" dirty="0">
              <a:solidFill>
                <a:srgbClr val="FFFFFF">
                  <a:lumMod val="85000"/>
                </a:srgbClr>
              </a:solidFill>
              <a:latin typeface="Imago"/>
              <a:ea typeface="+mn-ea"/>
              <a:cs typeface="Arial" charset="0"/>
            </a:endParaRPr>
          </a:p>
        </p:txBody>
      </p:sp>
      <p:cxnSp>
        <p:nvCxnSpPr>
          <p:cNvPr id="70" name="Connector: Elbow 61">
            <a:extLst>
              <a:ext uri="{FF2B5EF4-FFF2-40B4-BE49-F238E27FC236}">
                <a16:creationId xmlns:a16="http://schemas.microsoft.com/office/drawing/2014/main" id="{AD0AF133-C66A-4E61-A3D4-9FBA7C118C7B}"/>
              </a:ext>
            </a:extLst>
          </p:cNvPr>
          <p:cNvCxnSpPr>
            <a:cxnSpLocks/>
          </p:cNvCxnSpPr>
          <p:nvPr/>
        </p:nvCxnSpPr>
        <p:spPr>
          <a:xfrm rot="16200000" flipV="1">
            <a:off x="7911928" y="3656565"/>
            <a:ext cx="820256" cy="617767"/>
          </a:xfrm>
          <a:prstGeom prst="bentConnector3">
            <a:avLst>
              <a:gd name="adj1" fmla="val -344"/>
            </a:avLst>
          </a:prstGeom>
          <a:noFill/>
          <a:ln w="12700" cap="flat" cmpd="sng" algn="ctr">
            <a:solidFill>
              <a:schemeClr val="bg1">
                <a:lumMod val="85000"/>
              </a:schemeClr>
            </a:solidFill>
            <a:prstDash val="solid"/>
            <a:headEnd type="oval" w="sm" len="sm"/>
            <a:tailEnd type="none" w="sm" len="sm"/>
          </a:ln>
          <a:effectLst/>
        </p:spPr>
      </p:cxnSp>
      <p:cxnSp>
        <p:nvCxnSpPr>
          <p:cNvPr id="71" name="Connector: Elbow 69">
            <a:extLst>
              <a:ext uri="{FF2B5EF4-FFF2-40B4-BE49-F238E27FC236}">
                <a16:creationId xmlns:a16="http://schemas.microsoft.com/office/drawing/2014/main" id="{D6249599-59D0-4B99-A630-A2213400F56C}"/>
              </a:ext>
            </a:extLst>
          </p:cNvPr>
          <p:cNvCxnSpPr>
            <a:cxnSpLocks/>
          </p:cNvCxnSpPr>
          <p:nvPr/>
        </p:nvCxnSpPr>
        <p:spPr>
          <a:xfrm rot="16200000" flipV="1">
            <a:off x="7364335" y="3736121"/>
            <a:ext cx="1594365" cy="717299"/>
          </a:xfrm>
          <a:prstGeom prst="bentConnector3">
            <a:avLst>
              <a:gd name="adj1" fmla="val 271"/>
            </a:avLst>
          </a:prstGeom>
          <a:noFill/>
          <a:ln w="12700" cap="flat" cmpd="sng" algn="ctr">
            <a:solidFill>
              <a:schemeClr val="bg1">
                <a:lumMod val="85000"/>
              </a:schemeClr>
            </a:solidFill>
            <a:prstDash val="solid"/>
            <a:headEnd type="oval" w="sm" len="sm"/>
            <a:tailEnd type="none" w="sm" len="sm"/>
          </a:ln>
          <a:effectLst/>
        </p:spPr>
      </p:cxnSp>
      <p:sp>
        <p:nvSpPr>
          <p:cNvPr id="72" name="TextBox 71">
            <a:extLst>
              <a:ext uri="{FF2B5EF4-FFF2-40B4-BE49-F238E27FC236}">
                <a16:creationId xmlns:a16="http://schemas.microsoft.com/office/drawing/2014/main" id="{0DE745B9-0142-4C7C-8785-522A3001C88C}"/>
              </a:ext>
            </a:extLst>
          </p:cNvPr>
          <p:cNvSpPr txBox="1"/>
          <p:nvPr/>
        </p:nvSpPr>
        <p:spPr>
          <a:xfrm>
            <a:off x="3328684" y="2045737"/>
            <a:ext cx="1457627" cy="441211"/>
          </a:xfrm>
          <a:prstGeom prst="rect">
            <a:avLst/>
          </a:prstGeom>
          <a:noFill/>
        </p:spPr>
        <p:txBody>
          <a:bodyPr wrap="square" rtlCol="0" anchor="ctr" anchorCtr="0">
            <a:spAutoFit/>
          </a:bodyPr>
          <a:lstStyle/>
          <a:p>
            <a:pPr algn="r" defTabSz="1219170" fontAlgn="base">
              <a:spcBef>
                <a:spcPct val="0"/>
              </a:spcBef>
              <a:spcAft>
                <a:spcPts val="400"/>
              </a:spcAft>
              <a:buClrTx/>
              <a:defRPr/>
            </a:pPr>
            <a:r>
              <a:rPr lang="en-GB" sz="1067" dirty="0">
                <a:solidFill>
                  <a:srgbClr val="FFFFFF">
                    <a:lumMod val="85000"/>
                  </a:srgbClr>
                </a:solidFill>
                <a:latin typeface="Imago"/>
                <a:ea typeface="+mn-ea"/>
                <a:cs typeface="Arial" charset="0"/>
              </a:rPr>
              <a:t>Follicular lymphoma</a:t>
            </a:r>
            <a:br>
              <a:rPr lang="en-GB" sz="1067" dirty="0">
                <a:solidFill>
                  <a:srgbClr val="FFFFFF">
                    <a:lumMod val="85000"/>
                  </a:srgbClr>
                </a:solidFill>
                <a:latin typeface="Imago"/>
                <a:ea typeface="+mn-ea"/>
                <a:cs typeface="Arial" charset="0"/>
              </a:rPr>
            </a:br>
            <a:r>
              <a:rPr lang="en-GB" sz="1200" b="1" dirty="0">
                <a:solidFill>
                  <a:srgbClr val="FFFFFF">
                    <a:lumMod val="85000"/>
                  </a:srgbClr>
                </a:solidFill>
                <a:latin typeface="Imago"/>
                <a:ea typeface="+mn-ea"/>
                <a:cs typeface="Arial" charset="0"/>
              </a:rPr>
              <a:t>12%</a:t>
            </a:r>
            <a:endParaRPr lang="en-GB" sz="1067" b="1" dirty="0">
              <a:solidFill>
                <a:srgbClr val="FFFFFF">
                  <a:lumMod val="85000"/>
                </a:srgbClr>
              </a:solidFill>
              <a:latin typeface="Imago"/>
              <a:ea typeface="+mn-ea"/>
              <a:cs typeface="Arial" charset="0"/>
            </a:endParaRPr>
          </a:p>
        </p:txBody>
      </p:sp>
      <p:sp>
        <p:nvSpPr>
          <p:cNvPr id="73" name="TextBox 72">
            <a:extLst>
              <a:ext uri="{FF2B5EF4-FFF2-40B4-BE49-F238E27FC236}">
                <a16:creationId xmlns:a16="http://schemas.microsoft.com/office/drawing/2014/main" id="{B4CC45B2-80F2-4A87-B8E0-1CB5BFADC56C}"/>
              </a:ext>
            </a:extLst>
          </p:cNvPr>
          <p:cNvSpPr txBox="1"/>
          <p:nvPr/>
        </p:nvSpPr>
        <p:spPr>
          <a:xfrm>
            <a:off x="3010733" y="2627952"/>
            <a:ext cx="1775580" cy="441211"/>
          </a:xfrm>
          <a:prstGeom prst="rect">
            <a:avLst/>
          </a:prstGeom>
          <a:noFill/>
        </p:spPr>
        <p:txBody>
          <a:bodyPr wrap="square" rtlCol="0" anchor="ctr" anchorCtr="0">
            <a:spAutoFit/>
          </a:bodyPr>
          <a:lstStyle/>
          <a:p>
            <a:pPr algn="r" defTabSz="1219170" fontAlgn="base">
              <a:spcBef>
                <a:spcPct val="0"/>
              </a:spcBef>
              <a:spcAft>
                <a:spcPct val="0"/>
              </a:spcAft>
              <a:buClrTx/>
              <a:defRPr/>
            </a:pPr>
            <a:r>
              <a:rPr lang="en-GB" sz="1067" dirty="0">
                <a:solidFill>
                  <a:srgbClr val="FFFFFF">
                    <a:lumMod val="85000"/>
                  </a:srgbClr>
                </a:solidFill>
                <a:latin typeface="Imago"/>
                <a:ea typeface="+mn-ea"/>
                <a:cs typeface="Arial" charset="0"/>
              </a:rPr>
              <a:t>Marginal zone lymphoma</a:t>
            </a:r>
            <a:br>
              <a:rPr lang="en-GB" sz="1067" dirty="0">
                <a:solidFill>
                  <a:srgbClr val="FFFFFF">
                    <a:lumMod val="85000"/>
                  </a:srgbClr>
                </a:solidFill>
                <a:latin typeface="Imago"/>
                <a:ea typeface="+mn-ea"/>
                <a:cs typeface="Arial" charset="0"/>
              </a:rPr>
            </a:br>
            <a:r>
              <a:rPr lang="en-GB" sz="1200" b="1" dirty="0">
                <a:solidFill>
                  <a:srgbClr val="FFFFFF">
                    <a:lumMod val="85000"/>
                  </a:srgbClr>
                </a:solidFill>
                <a:latin typeface="Imago"/>
                <a:ea typeface="+mn-ea"/>
                <a:cs typeface="Arial" charset="0"/>
              </a:rPr>
              <a:t>7%</a:t>
            </a:r>
            <a:endParaRPr lang="en-GB" sz="1067" b="1" dirty="0">
              <a:solidFill>
                <a:srgbClr val="FFFFFF">
                  <a:lumMod val="85000"/>
                </a:srgbClr>
              </a:solidFill>
              <a:latin typeface="Imago"/>
              <a:ea typeface="+mn-ea"/>
              <a:cs typeface="Arial" charset="0"/>
            </a:endParaRPr>
          </a:p>
        </p:txBody>
      </p:sp>
      <p:sp>
        <p:nvSpPr>
          <p:cNvPr id="74" name="TextBox 73">
            <a:extLst>
              <a:ext uri="{FF2B5EF4-FFF2-40B4-BE49-F238E27FC236}">
                <a16:creationId xmlns:a16="http://schemas.microsoft.com/office/drawing/2014/main" id="{625E1853-CE1A-43A4-A223-7246D7058E92}"/>
              </a:ext>
            </a:extLst>
          </p:cNvPr>
          <p:cNvSpPr txBox="1"/>
          <p:nvPr/>
        </p:nvSpPr>
        <p:spPr>
          <a:xfrm>
            <a:off x="1925662" y="3213972"/>
            <a:ext cx="2860652" cy="933845"/>
          </a:xfrm>
          <a:prstGeom prst="rect">
            <a:avLst/>
          </a:prstGeom>
          <a:noFill/>
        </p:spPr>
        <p:txBody>
          <a:bodyPr wrap="square" rtlCol="0" anchor="ctr" anchorCtr="0">
            <a:spAutoFit/>
          </a:bodyPr>
          <a:lstStyle/>
          <a:p>
            <a:pPr algn="r" defTabSz="1219170" fontAlgn="base">
              <a:spcBef>
                <a:spcPct val="0"/>
              </a:spcBef>
              <a:spcAft>
                <a:spcPct val="0"/>
              </a:spcAft>
              <a:buClrTx/>
              <a:defRPr/>
            </a:pPr>
            <a:r>
              <a:rPr lang="en-GB" sz="1067" dirty="0">
                <a:solidFill>
                  <a:srgbClr val="FFFFFF">
                    <a:lumMod val="85000"/>
                  </a:srgbClr>
                </a:solidFill>
                <a:latin typeface="Imago"/>
                <a:ea typeface="+mn-ea"/>
                <a:cs typeface="Arial" charset="0"/>
              </a:rPr>
              <a:t>Lymphoplasmacytic lymphoma* </a:t>
            </a:r>
            <a:r>
              <a:rPr lang="en-GB" sz="1067" b="1" dirty="0">
                <a:solidFill>
                  <a:srgbClr val="FFFFFF">
                    <a:lumMod val="85000"/>
                  </a:srgbClr>
                </a:solidFill>
                <a:latin typeface="Imago"/>
                <a:ea typeface="+mn-ea"/>
                <a:cs typeface="Arial" charset="0"/>
              </a:rPr>
              <a:t>2%</a:t>
            </a:r>
          </a:p>
          <a:p>
            <a:pPr algn="r" defTabSz="1219170" fontAlgn="base">
              <a:spcBef>
                <a:spcPct val="0"/>
              </a:spcBef>
              <a:spcAft>
                <a:spcPct val="0"/>
              </a:spcAft>
              <a:buClrTx/>
              <a:defRPr/>
            </a:pPr>
            <a:r>
              <a:rPr lang="en-GB" sz="1067" dirty="0">
                <a:solidFill>
                  <a:srgbClr val="FFFFFF">
                    <a:lumMod val="85000"/>
                  </a:srgbClr>
                </a:solidFill>
                <a:latin typeface="Imago"/>
                <a:ea typeface="+mn-ea"/>
                <a:cs typeface="Arial" charset="0"/>
              </a:rPr>
              <a:t>Hairy cell leukaemia</a:t>
            </a:r>
            <a:r>
              <a:rPr lang="en-GB" sz="1067" baseline="30000" dirty="0">
                <a:solidFill>
                  <a:srgbClr val="FFFFFF">
                    <a:lumMod val="85000"/>
                  </a:srgbClr>
                </a:solidFill>
                <a:latin typeface="Imago"/>
                <a:ea typeface="+mn-ea"/>
                <a:cs typeface="Arial" charset="0"/>
              </a:rPr>
              <a:t>†</a:t>
            </a:r>
            <a:r>
              <a:rPr lang="en-GB" sz="1067" dirty="0">
                <a:solidFill>
                  <a:srgbClr val="FFFFFF">
                    <a:lumMod val="85000"/>
                  </a:srgbClr>
                </a:solidFill>
                <a:latin typeface="Imago"/>
                <a:ea typeface="+mn-ea"/>
                <a:cs typeface="Arial" charset="0"/>
              </a:rPr>
              <a:t> </a:t>
            </a:r>
            <a:r>
              <a:rPr lang="en-GB" sz="1067" b="1" dirty="0">
                <a:solidFill>
                  <a:srgbClr val="FFFFFF">
                    <a:lumMod val="85000"/>
                  </a:srgbClr>
                </a:solidFill>
                <a:latin typeface="Imago"/>
                <a:ea typeface="+mn-ea"/>
                <a:cs typeface="Arial" charset="0"/>
              </a:rPr>
              <a:t>2%</a:t>
            </a:r>
          </a:p>
          <a:p>
            <a:pPr algn="r" defTabSz="1219170" fontAlgn="base">
              <a:spcBef>
                <a:spcPct val="0"/>
              </a:spcBef>
              <a:spcAft>
                <a:spcPct val="0"/>
              </a:spcAft>
              <a:buClrTx/>
              <a:defRPr/>
            </a:pPr>
            <a:r>
              <a:rPr lang="en-GB" sz="1067" i="1" dirty="0">
                <a:solidFill>
                  <a:srgbClr val="FFFFFF">
                    <a:lumMod val="85000"/>
                  </a:srgbClr>
                </a:solidFill>
                <a:latin typeface="Imago"/>
                <a:ea typeface="+mn-ea"/>
                <a:cs typeface="Arial" charset="0"/>
              </a:rPr>
              <a:t>Mycosis </a:t>
            </a:r>
            <a:r>
              <a:rPr lang="en-GB" sz="1067" i="1" dirty="0" err="1">
                <a:solidFill>
                  <a:srgbClr val="FFFFFF">
                    <a:lumMod val="85000"/>
                  </a:srgbClr>
                </a:solidFill>
                <a:latin typeface="Imago"/>
                <a:ea typeface="+mn-ea"/>
                <a:cs typeface="Arial" charset="0"/>
              </a:rPr>
              <a:t>fungoides</a:t>
            </a:r>
            <a:r>
              <a:rPr lang="en-GB" sz="1067" i="1" dirty="0">
                <a:solidFill>
                  <a:srgbClr val="FFFFFF">
                    <a:lumMod val="85000"/>
                  </a:srgbClr>
                </a:solidFill>
                <a:latin typeface="Imago"/>
                <a:ea typeface="+mn-ea"/>
                <a:cs typeface="Arial" charset="0"/>
              </a:rPr>
              <a:t> </a:t>
            </a:r>
            <a:r>
              <a:rPr lang="en-GB" sz="1067" b="1" dirty="0">
                <a:solidFill>
                  <a:srgbClr val="FFFFFF">
                    <a:lumMod val="85000"/>
                  </a:srgbClr>
                </a:solidFill>
                <a:latin typeface="Imago"/>
                <a:ea typeface="+mn-ea"/>
                <a:cs typeface="Arial" charset="0"/>
              </a:rPr>
              <a:t>1%</a:t>
            </a:r>
          </a:p>
          <a:p>
            <a:pPr algn="r" defTabSz="1219170" fontAlgn="base">
              <a:spcBef>
                <a:spcPct val="0"/>
              </a:spcBef>
              <a:spcAft>
                <a:spcPct val="0"/>
              </a:spcAft>
              <a:buClrTx/>
              <a:defRPr/>
            </a:pPr>
            <a:r>
              <a:rPr lang="en-GB" sz="1067" dirty="0">
                <a:solidFill>
                  <a:srgbClr val="FFFFFF">
                    <a:lumMod val="85000"/>
                  </a:srgbClr>
                </a:solidFill>
                <a:latin typeface="Imago"/>
                <a:ea typeface="+mn-ea"/>
                <a:cs typeface="Arial" charset="0"/>
              </a:rPr>
              <a:t>Burkitt lymphoma/leukaemia </a:t>
            </a:r>
            <a:r>
              <a:rPr lang="en-GB" sz="1067" b="1" dirty="0">
                <a:solidFill>
                  <a:srgbClr val="FFFFFF">
                    <a:lumMod val="85000"/>
                  </a:srgbClr>
                </a:solidFill>
                <a:latin typeface="Imago"/>
                <a:ea typeface="+mn-ea"/>
                <a:cs typeface="Arial" charset="0"/>
              </a:rPr>
              <a:t>1%</a:t>
            </a:r>
          </a:p>
          <a:p>
            <a:pPr algn="r" defTabSz="1219170" fontAlgn="base">
              <a:spcBef>
                <a:spcPct val="0"/>
              </a:spcBef>
              <a:spcAft>
                <a:spcPct val="0"/>
              </a:spcAft>
              <a:buClrTx/>
              <a:defRPr/>
            </a:pPr>
            <a:r>
              <a:rPr lang="en-GB" sz="1067" dirty="0">
                <a:solidFill>
                  <a:srgbClr val="FFFFFF">
                    <a:lumMod val="85000"/>
                  </a:srgbClr>
                </a:solidFill>
                <a:latin typeface="Imago"/>
                <a:ea typeface="+mn-ea"/>
                <a:cs typeface="Arial" charset="0"/>
              </a:rPr>
              <a:t>Others</a:t>
            </a:r>
            <a:r>
              <a:rPr lang="en-GB" sz="1200" b="1" dirty="0">
                <a:solidFill>
                  <a:srgbClr val="FFFFFF">
                    <a:lumMod val="85000"/>
                  </a:srgbClr>
                </a:solidFill>
                <a:latin typeface="Imago"/>
                <a:ea typeface="+mn-ea"/>
                <a:cs typeface="Arial" charset="0"/>
              </a:rPr>
              <a:t> </a:t>
            </a:r>
            <a:r>
              <a:rPr lang="en-GB" sz="1067" b="1" dirty="0">
                <a:solidFill>
                  <a:srgbClr val="FFFFFF">
                    <a:lumMod val="85000"/>
                  </a:srgbClr>
                </a:solidFill>
                <a:latin typeface="Imago"/>
                <a:ea typeface="+mn-ea"/>
                <a:cs typeface="Arial" charset="0"/>
              </a:rPr>
              <a:t>1%</a:t>
            </a:r>
          </a:p>
        </p:txBody>
      </p:sp>
      <p:sp>
        <p:nvSpPr>
          <p:cNvPr id="75" name="TextBox 74">
            <a:extLst>
              <a:ext uri="{FF2B5EF4-FFF2-40B4-BE49-F238E27FC236}">
                <a16:creationId xmlns:a16="http://schemas.microsoft.com/office/drawing/2014/main" id="{C33D9E67-9592-4E16-8516-17487FBDA59A}"/>
              </a:ext>
            </a:extLst>
          </p:cNvPr>
          <p:cNvSpPr txBox="1"/>
          <p:nvPr/>
        </p:nvSpPr>
        <p:spPr>
          <a:xfrm>
            <a:off x="3220932" y="4883316"/>
            <a:ext cx="1565379" cy="441211"/>
          </a:xfrm>
          <a:prstGeom prst="rect">
            <a:avLst/>
          </a:prstGeom>
          <a:noFill/>
        </p:spPr>
        <p:txBody>
          <a:bodyPr wrap="square" rtlCol="0" anchor="ctr" anchorCtr="0">
            <a:spAutoFit/>
          </a:bodyPr>
          <a:lstStyle/>
          <a:p>
            <a:pPr algn="r" defTabSz="1219170" fontAlgn="base">
              <a:spcBef>
                <a:spcPct val="0"/>
              </a:spcBef>
              <a:spcAft>
                <a:spcPct val="0"/>
              </a:spcAft>
              <a:buClrTx/>
              <a:defRPr/>
            </a:pPr>
            <a:r>
              <a:rPr lang="en-GB" sz="1067" dirty="0">
                <a:solidFill>
                  <a:srgbClr val="FFFFFF">
                    <a:lumMod val="85000"/>
                  </a:srgbClr>
                </a:solidFill>
                <a:latin typeface="Imago"/>
                <a:ea typeface="+mn-ea"/>
                <a:cs typeface="Arial" charset="0"/>
              </a:rPr>
              <a:t>Mantle cell lymphoma</a:t>
            </a:r>
            <a:br>
              <a:rPr lang="en-GB" sz="1067" dirty="0">
                <a:solidFill>
                  <a:srgbClr val="FFFFFF">
                    <a:lumMod val="85000"/>
                  </a:srgbClr>
                </a:solidFill>
                <a:latin typeface="Imago"/>
                <a:ea typeface="+mn-ea"/>
                <a:cs typeface="Arial" charset="0"/>
              </a:rPr>
            </a:br>
            <a:r>
              <a:rPr lang="en-GB" sz="1200" b="1" dirty="0">
                <a:solidFill>
                  <a:srgbClr val="FFFFFF">
                    <a:lumMod val="85000"/>
                  </a:srgbClr>
                </a:solidFill>
                <a:latin typeface="Imago"/>
                <a:ea typeface="+mn-ea"/>
                <a:cs typeface="Arial" charset="0"/>
              </a:rPr>
              <a:t>3%</a:t>
            </a:r>
            <a:endParaRPr lang="en-GB" sz="1067" b="1" dirty="0">
              <a:solidFill>
                <a:srgbClr val="FFFFFF">
                  <a:lumMod val="85000"/>
                </a:srgbClr>
              </a:solidFill>
              <a:latin typeface="Imago"/>
              <a:ea typeface="+mn-ea"/>
              <a:cs typeface="Arial" charset="0"/>
            </a:endParaRPr>
          </a:p>
        </p:txBody>
      </p:sp>
      <p:sp>
        <p:nvSpPr>
          <p:cNvPr id="76" name="TextBox 75">
            <a:extLst>
              <a:ext uri="{FF2B5EF4-FFF2-40B4-BE49-F238E27FC236}">
                <a16:creationId xmlns:a16="http://schemas.microsoft.com/office/drawing/2014/main" id="{FE4C9849-1566-4352-A423-0BD1D27AB486}"/>
              </a:ext>
            </a:extLst>
          </p:cNvPr>
          <p:cNvSpPr txBox="1"/>
          <p:nvPr/>
        </p:nvSpPr>
        <p:spPr>
          <a:xfrm>
            <a:off x="2867656" y="4301103"/>
            <a:ext cx="1918657" cy="441211"/>
          </a:xfrm>
          <a:prstGeom prst="rect">
            <a:avLst/>
          </a:prstGeom>
          <a:noFill/>
        </p:spPr>
        <p:txBody>
          <a:bodyPr wrap="square" rtlCol="0" anchor="ctr" anchorCtr="0">
            <a:spAutoFit/>
          </a:bodyPr>
          <a:lstStyle/>
          <a:p>
            <a:pPr algn="r" defTabSz="1219170" fontAlgn="base">
              <a:spcBef>
                <a:spcPct val="0"/>
              </a:spcBef>
              <a:spcAft>
                <a:spcPct val="0"/>
              </a:spcAft>
              <a:buClrTx/>
              <a:defRPr/>
            </a:pPr>
            <a:r>
              <a:rPr lang="en-GB" sz="1067" dirty="0">
                <a:solidFill>
                  <a:srgbClr val="FFFFFF">
                    <a:lumMod val="85000"/>
                  </a:srgbClr>
                </a:solidFill>
                <a:latin typeface="Imago"/>
                <a:ea typeface="+mn-ea"/>
                <a:cs typeface="Arial" charset="0"/>
              </a:rPr>
              <a:t>Peripheral T-cell lymphoma</a:t>
            </a:r>
            <a:br>
              <a:rPr lang="en-GB" sz="1067" dirty="0">
                <a:solidFill>
                  <a:srgbClr val="FFFFFF">
                    <a:lumMod val="85000"/>
                  </a:srgbClr>
                </a:solidFill>
                <a:latin typeface="Imago"/>
                <a:ea typeface="+mn-ea"/>
                <a:cs typeface="Arial" charset="0"/>
              </a:rPr>
            </a:br>
            <a:r>
              <a:rPr lang="en-GB" sz="1200" b="1" dirty="0">
                <a:solidFill>
                  <a:srgbClr val="FFFFFF">
                    <a:lumMod val="85000"/>
                  </a:srgbClr>
                </a:solidFill>
                <a:latin typeface="Imago"/>
                <a:ea typeface="+mn-ea"/>
                <a:cs typeface="Arial" charset="0"/>
              </a:rPr>
              <a:t>4%</a:t>
            </a:r>
            <a:endParaRPr lang="en-GB" sz="1067" b="1" dirty="0">
              <a:solidFill>
                <a:srgbClr val="FFFFFF">
                  <a:lumMod val="85000"/>
                </a:srgbClr>
              </a:solidFill>
              <a:latin typeface="Imago"/>
              <a:ea typeface="+mn-ea"/>
              <a:cs typeface="Arial" charset="0"/>
            </a:endParaRPr>
          </a:p>
        </p:txBody>
      </p:sp>
      <p:cxnSp>
        <p:nvCxnSpPr>
          <p:cNvPr id="77" name="Straight Connector 76">
            <a:extLst>
              <a:ext uri="{FF2B5EF4-FFF2-40B4-BE49-F238E27FC236}">
                <a16:creationId xmlns:a16="http://schemas.microsoft.com/office/drawing/2014/main" id="{40C05CA2-8E80-43E8-957C-68AEE107F795}"/>
              </a:ext>
            </a:extLst>
          </p:cNvPr>
          <p:cNvCxnSpPr>
            <a:cxnSpLocks/>
          </p:cNvCxnSpPr>
          <p:nvPr/>
        </p:nvCxnSpPr>
        <p:spPr>
          <a:xfrm flipH="1">
            <a:off x="4785201" y="2890184"/>
            <a:ext cx="1966225" cy="0"/>
          </a:xfrm>
          <a:prstGeom prst="line">
            <a:avLst/>
          </a:prstGeom>
          <a:noFill/>
          <a:ln w="12700" cap="flat" cmpd="sng" algn="ctr">
            <a:solidFill>
              <a:schemeClr val="bg1">
                <a:lumMod val="85000"/>
              </a:schemeClr>
            </a:solidFill>
            <a:prstDash val="solid"/>
            <a:headEnd type="none" w="sm" len="sm"/>
            <a:tailEnd type="oval" w="sm" len="sm"/>
          </a:ln>
          <a:effectLst/>
        </p:spPr>
      </p:cxnSp>
      <p:cxnSp>
        <p:nvCxnSpPr>
          <p:cNvPr id="78" name="Connector: Elbow 99">
            <a:extLst>
              <a:ext uri="{FF2B5EF4-FFF2-40B4-BE49-F238E27FC236}">
                <a16:creationId xmlns:a16="http://schemas.microsoft.com/office/drawing/2014/main" id="{37E1E6EC-ED24-4FDC-B200-7DFABBA92596}"/>
              </a:ext>
            </a:extLst>
          </p:cNvPr>
          <p:cNvCxnSpPr>
            <a:cxnSpLocks/>
            <a:stCxn id="74" idx="3"/>
          </p:cNvCxnSpPr>
          <p:nvPr/>
        </p:nvCxnSpPr>
        <p:spPr>
          <a:xfrm flipV="1">
            <a:off x="4786313" y="3029540"/>
            <a:ext cx="1964483" cy="651355"/>
          </a:xfrm>
          <a:prstGeom prst="bentConnector3">
            <a:avLst>
              <a:gd name="adj1" fmla="val 50000"/>
            </a:avLst>
          </a:prstGeom>
          <a:noFill/>
          <a:ln w="12700" cap="flat" cmpd="sng" algn="ctr">
            <a:solidFill>
              <a:schemeClr val="bg1">
                <a:lumMod val="85000"/>
              </a:schemeClr>
            </a:solidFill>
            <a:prstDash val="solid"/>
            <a:headEnd type="oval" w="sm" len="sm"/>
            <a:tailEnd type="none" w="sm" len="sm"/>
          </a:ln>
          <a:effectLst/>
        </p:spPr>
      </p:cxnSp>
      <p:cxnSp>
        <p:nvCxnSpPr>
          <p:cNvPr id="79" name="Connector: Elbow 40">
            <a:extLst>
              <a:ext uri="{FF2B5EF4-FFF2-40B4-BE49-F238E27FC236}">
                <a16:creationId xmlns:a16="http://schemas.microsoft.com/office/drawing/2014/main" id="{64DAEDE1-C408-4059-B2CE-3B25EB0F71C4}"/>
              </a:ext>
            </a:extLst>
          </p:cNvPr>
          <p:cNvCxnSpPr>
            <a:cxnSpLocks/>
            <a:stCxn id="72" idx="3"/>
          </p:cNvCxnSpPr>
          <p:nvPr/>
        </p:nvCxnSpPr>
        <p:spPr>
          <a:xfrm>
            <a:off x="4786312" y="2266343"/>
            <a:ext cx="1962497" cy="479013"/>
          </a:xfrm>
          <a:prstGeom prst="bentConnector3">
            <a:avLst>
              <a:gd name="adj1" fmla="val 50000"/>
            </a:avLst>
          </a:prstGeom>
          <a:noFill/>
          <a:ln w="12700" cap="flat" cmpd="sng" algn="ctr">
            <a:solidFill>
              <a:schemeClr val="bg1">
                <a:lumMod val="85000"/>
              </a:schemeClr>
            </a:solidFill>
            <a:prstDash val="solid"/>
            <a:headEnd type="oval" w="sm" len="sm"/>
            <a:tailEnd type="none" w="sm" len="sm"/>
          </a:ln>
          <a:effectLst/>
        </p:spPr>
      </p:cxnSp>
      <p:cxnSp>
        <p:nvCxnSpPr>
          <p:cNvPr id="80" name="Connector: Elbow 28">
            <a:extLst>
              <a:ext uri="{FF2B5EF4-FFF2-40B4-BE49-F238E27FC236}">
                <a16:creationId xmlns:a16="http://schemas.microsoft.com/office/drawing/2014/main" id="{3D10523A-EC35-4D94-BA8A-2EA57CD24DA6}"/>
              </a:ext>
            </a:extLst>
          </p:cNvPr>
          <p:cNvCxnSpPr>
            <a:endCxn id="76" idx="3"/>
          </p:cNvCxnSpPr>
          <p:nvPr/>
        </p:nvCxnSpPr>
        <p:spPr>
          <a:xfrm rot="10800000" flipV="1">
            <a:off x="4786314" y="3168111"/>
            <a:ext cx="1966887" cy="1353597"/>
          </a:xfrm>
          <a:prstGeom prst="bentConnector3">
            <a:avLst>
              <a:gd name="adj1" fmla="val 44835"/>
            </a:avLst>
          </a:prstGeom>
          <a:noFill/>
          <a:ln w="12700" cap="flat" cmpd="sng" algn="ctr">
            <a:solidFill>
              <a:schemeClr val="bg1">
                <a:lumMod val="85000"/>
              </a:schemeClr>
            </a:solidFill>
            <a:prstDash val="solid"/>
            <a:headEnd type="none" w="sm" len="sm"/>
            <a:tailEnd type="oval" w="sm" len="sm"/>
          </a:ln>
          <a:effectLst/>
        </p:spPr>
      </p:cxnSp>
      <p:cxnSp>
        <p:nvCxnSpPr>
          <p:cNvPr id="81" name="Connector: Elbow 35">
            <a:extLst>
              <a:ext uri="{FF2B5EF4-FFF2-40B4-BE49-F238E27FC236}">
                <a16:creationId xmlns:a16="http://schemas.microsoft.com/office/drawing/2014/main" id="{564B68C5-66F3-466A-AD18-A5AAA21612B3}"/>
              </a:ext>
            </a:extLst>
          </p:cNvPr>
          <p:cNvCxnSpPr>
            <a:cxnSpLocks/>
            <a:endCxn id="75" idx="3"/>
          </p:cNvCxnSpPr>
          <p:nvPr/>
        </p:nvCxnSpPr>
        <p:spPr>
          <a:xfrm rot="10800000" flipV="1">
            <a:off x="4786311" y="3303916"/>
            <a:ext cx="1966885" cy="1800005"/>
          </a:xfrm>
          <a:prstGeom prst="bentConnector3">
            <a:avLst>
              <a:gd name="adj1" fmla="val 39669"/>
            </a:avLst>
          </a:prstGeom>
          <a:noFill/>
          <a:ln w="12700" cap="flat" cmpd="sng" algn="ctr">
            <a:solidFill>
              <a:schemeClr val="bg1">
                <a:lumMod val="85000"/>
              </a:schemeClr>
            </a:solidFill>
            <a:prstDash val="solid"/>
            <a:headEnd type="none" w="sm" len="sm"/>
            <a:tailEnd type="oval" w="sm" len="sm"/>
          </a:ln>
          <a:effectLst/>
        </p:spPr>
      </p:cxnSp>
      <p:grpSp>
        <p:nvGrpSpPr>
          <p:cNvPr id="8" name="Group 7"/>
          <p:cNvGrpSpPr/>
          <p:nvPr/>
        </p:nvGrpSpPr>
        <p:grpSpPr>
          <a:xfrm>
            <a:off x="10105669" y="1817325"/>
            <a:ext cx="1675173" cy="2938568"/>
            <a:chOff x="7579248" y="1362994"/>
            <a:chExt cx="1256379" cy="2203925"/>
          </a:xfrm>
        </p:grpSpPr>
        <p:pic>
          <p:nvPicPr>
            <p:cNvPr id="49154" name="Picture 2" descr="Image result for Ð¼Ð°ÑÐµÐ´Ð¾Ð½Ð¸Ð°Ð½ ÑÐ»Ð°Ð³"/>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92627" y="1362994"/>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79248" y="2276566"/>
              <a:ext cx="1203694" cy="1290353"/>
            </a:xfrm>
            <a:prstGeom prst="rect">
              <a:avLst/>
            </a:prstGeom>
            <a:noFill/>
          </p:spPr>
          <p:txBody>
            <a:bodyPr wrap="none" rtlCol="0">
              <a:spAutoFit/>
            </a:bodyPr>
            <a:lstStyle/>
            <a:p>
              <a:r>
                <a:rPr lang="mk-MK" sz="1867" b="1" dirty="0" smtClean="0">
                  <a:solidFill>
                    <a:srgbClr val="C00000"/>
                  </a:solidFill>
                </a:rPr>
                <a:t>~ </a:t>
              </a:r>
              <a:r>
                <a:rPr lang="en-US" sz="1867" b="1" dirty="0" smtClean="0">
                  <a:solidFill>
                    <a:srgbClr val="C00000"/>
                  </a:solidFill>
                </a:rPr>
                <a:t>69</a:t>
              </a:r>
              <a:r>
                <a:rPr lang="mk-MK" sz="1867" b="1" dirty="0" smtClean="0">
                  <a:solidFill>
                    <a:srgbClr val="C00000"/>
                  </a:solidFill>
                </a:rPr>
                <a:t> (</a:t>
              </a:r>
              <a:r>
                <a:rPr lang="en-US" sz="1867" b="1" dirty="0" smtClean="0">
                  <a:solidFill>
                    <a:srgbClr val="C00000"/>
                  </a:solidFill>
                </a:rPr>
                <a:t>47</a:t>
              </a:r>
              <a:r>
                <a:rPr lang="mk-MK" sz="1867" b="1" dirty="0" smtClean="0">
                  <a:solidFill>
                    <a:srgbClr val="C00000"/>
                  </a:solidFill>
                </a:rPr>
                <a:t>%)</a:t>
              </a:r>
              <a:r>
                <a:rPr lang="mk-MK" sz="1867" baseline="30000" dirty="0" smtClean="0">
                  <a:solidFill>
                    <a:srgbClr val="C00000"/>
                  </a:solidFill>
                </a:rPr>
                <a:t>5</a:t>
              </a:r>
              <a:endParaRPr lang="en-US" sz="1867" baseline="30000" dirty="0" smtClean="0">
                <a:solidFill>
                  <a:srgbClr val="C00000"/>
                </a:solidFill>
              </a:endParaRPr>
            </a:p>
            <a:p>
              <a:r>
                <a:rPr lang="mk-MK" sz="1867" b="1" dirty="0" smtClean="0">
                  <a:solidFill>
                    <a:srgbClr val="C00000"/>
                  </a:solidFill>
                </a:rPr>
                <a:t>2019 година</a:t>
              </a:r>
            </a:p>
            <a:p>
              <a:endParaRPr lang="en-US" sz="1867" b="1" dirty="0">
                <a:solidFill>
                  <a:srgbClr val="C00000"/>
                </a:solidFill>
              </a:endParaRPr>
            </a:p>
            <a:p>
              <a:r>
                <a:rPr lang="en-US" sz="1867" b="1" dirty="0" smtClean="0">
                  <a:solidFill>
                    <a:srgbClr val="C00000"/>
                  </a:solidFill>
                </a:rPr>
                <a:t>~ 71 (55%</a:t>
              </a:r>
              <a:r>
                <a:rPr lang="mk-MK" sz="1867" b="1" dirty="0" smtClean="0">
                  <a:solidFill>
                    <a:srgbClr val="C00000"/>
                  </a:solidFill>
                </a:rPr>
                <a:t>)</a:t>
              </a:r>
              <a:r>
                <a:rPr lang="mk-MK" sz="1867" b="1" baseline="30000" dirty="0" smtClean="0">
                  <a:solidFill>
                    <a:srgbClr val="C00000"/>
                  </a:solidFill>
                </a:rPr>
                <a:t>5</a:t>
              </a:r>
            </a:p>
            <a:p>
              <a:r>
                <a:rPr lang="mk-MK" sz="1867" b="1" dirty="0" smtClean="0">
                  <a:solidFill>
                    <a:srgbClr val="C00000"/>
                  </a:solidFill>
                </a:rPr>
                <a:t>202</a:t>
              </a:r>
              <a:r>
                <a:rPr lang="en-US" sz="1867" b="1" dirty="0" smtClean="0">
                  <a:solidFill>
                    <a:srgbClr val="C00000"/>
                  </a:solidFill>
                </a:rPr>
                <a:t>1</a:t>
              </a:r>
              <a:r>
                <a:rPr lang="mk-MK" sz="1867" b="1" dirty="0" smtClean="0">
                  <a:solidFill>
                    <a:srgbClr val="C00000"/>
                  </a:solidFill>
                </a:rPr>
                <a:t> година</a:t>
              </a:r>
              <a:endParaRPr lang="en-US" sz="1867" b="1" dirty="0" smtClean="0">
                <a:solidFill>
                  <a:srgbClr val="C00000"/>
                </a:solidFill>
              </a:endParaRPr>
            </a:p>
            <a:p>
              <a:endParaRPr lang="en-US" sz="1867" baseline="30000" dirty="0">
                <a:solidFill>
                  <a:srgbClr val="FF0000"/>
                </a:solidFill>
              </a:endParaRPr>
            </a:p>
          </p:txBody>
        </p:sp>
      </p:grpSp>
      <p:pic>
        <p:nvPicPr>
          <p:cNvPr id="10" name="Picture 9"/>
          <p:cNvPicPr>
            <a:picLocks noChangeAspect="1"/>
          </p:cNvPicPr>
          <p:nvPr/>
        </p:nvPicPr>
        <p:blipFill>
          <a:blip r:embed="rId12"/>
          <a:stretch>
            <a:fillRect/>
          </a:stretch>
        </p:blipFill>
        <p:spPr>
          <a:xfrm>
            <a:off x="-953" y="5736826"/>
            <a:ext cx="6023371" cy="780843"/>
          </a:xfrm>
          <a:prstGeom prst="rect">
            <a:avLst/>
          </a:prstGeom>
        </p:spPr>
      </p:pic>
      <p:pic>
        <p:nvPicPr>
          <p:cNvPr id="12" name="Picture 11"/>
          <p:cNvPicPr>
            <a:picLocks noChangeAspect="1"/>
          </p:cNvPicPr>
          <p:nvPr/>
        </p:nvPicPr>
        <p:blipFill>
          <a:blip r:embed="rId13"/>
          <a:stretch>
            <a:fillRect/>
          </a:stretch>
        </p:blipFill>
        <p:spPr>
          <a:xfrm>
            <a:off x="6451443" y="6182665"/>
            <a:ext cx="4820321" cy="690940"/>
          </a:xfrm>
          <a:prstGeom prst="rect">
            <a:avLst/>
          </a:prstGeom>
        </p:spPr>
      </p:pic>
      <p:sp>
        <p:nvSpPr>
          <p:cNvPr id="37" name="TextBox 6"/>
          <p:cNvSpPr txBox="1">
            <a:spLocks noChangeArrowheads="1"/>
          </p:cNvSpPr>
          <p:nvPr/>
        </p:nvSpPr>
        <p:spPr bwMode="auto">
          <a:xfrm>
            <a:off x="37431" y="6594170"/>
            <a:ext cx="60841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eaLnBrk="1" hangingPunct="1">
              <a:spcBef>
                <a:spcPct val="0"/>
              </a:spcBef>
              <a:spcAft>
                <a:spcPct val="0"/>
              </a:spcAft>
            </a:pPr>
            <a:r>
              <a:rPr lang="mk-MK" altLang="en-US" sz="900" b="0" dirty="0" smtClean="0">
                <a:solidFill>
                  <a:srgbClr val="000000"/>
                </a:solidFill>
                <a:latin typeface="+mn-lt"/>
              </a:rPr>
              <a:t>5. Податоци </a:t>
            </a:r>
            <a:r>
              <a:rPr lang="mk-MK" altLang="en-US" sz="900" b="0" dirty="0">
                <a:solidFill>
                  <a:srgbClr val="000000"/>
                </a:solidFill>
                <a:latin typeface="+mn-lt"/>
              </a:rPr>
              <a:t>од ЈЗУ Универзитетска клиника за хематологија, Скопје</a:t>
            </a:r>
            <a:r>
              <a:rPr lang="en-US" altLang="en-US" sz="900" b="0" dirty="0">
                <a:solidFill>
                  <a:srgbClr val="000000"/>
                </a:solidFill>
                <a:latin typeface="+mn-lt"/>
              </a:rPr>
              <a:t>, </a:t>
            </a:r>
            <a:r>
              <a:rPr lang="mk-MK" altLang="en-US" sz="900" b="0" dirty="0" smtClean="0">
                <a:solidFill>
                  <a:srgbClr val="000000"/>
                </a:solidFill>
                <a:latin typeface="+mn-lt"/>
              </a:rPr>
              <a:t>јануари 20</a:t>
            </a:r>
            <a:r>
              <a:rPr lang="en-US" altLang="en-US" sz="900" b="0" dirty="0" smtClean="0">
                <a:solidFill>
                  <a:srgbClr val="000000"/>
                </a:solidFill>
                <a:latin typeface="+mn-lt"/>
              </a:rPr>
              <a:t>2</a:t>
            </a:r>
            <a:r>
              <a:rPr lang="mk-MK" altLang="en-US" sz="900" b="0" dirty="0" smtClean="0">
                <a:solidFill>
                  <a:srgbClr val="000000"/>
                </a:solidFill>
                <a:latin typeface="+mn-lt"/>
              </a:rPr>
              <a:t>2.</a:t>
            </a:r>
            <a:endParaRPr lang="en-US" altLang="en-US" sz="900" b="0" dirty="0">
              <a:solidFill>
                <a:srgbClr val="000000"/>
              </a:solidFill>
              <a:latin typeface="+mn-lt"/>
            </a:endParaRPr>
          </a:p>
        </p:txBody>
      </p:sp>
      <p:sp>
        <p:nvSpPr>
          <p:cNvPr id="4" name="Rectangle 3"/>
          <p:cNvSpPr/>
          <p:nvPr/>
        </p:nvSpPr>
        <p:spPr>
          <a:xfrm>
            <a:off x="5882695" y="5485922"/>
            <a:ext cx="6096000" cy="954107"/>
          </a:xfrm>
          <a:prstGeom prst="rect">
            <a:avLst/>
          </a:prstGeom>
          <a:solidFill>
            <a:srgbClr val="C00000"/>
          </a:solidFill>
        </p:spPr>
        <p:txBody>
          <a:bodyPr>
            <a:spAutoFit/>
          </a:bodyPr>
          <a:lstStyle/>
          <a:p>
            <a:pPr lvl="0" algn="ctr">
              <a:buClr>
                <a:srgbClr val="FFFFFF"/>
              </a:buClr>
              <a:buSzPts val="1600"/>
            </a:pPr>
            <a:r>
              <a:rPr lang="ru-RU" b="1" dirty="0">
                <a:solidFill>
                  <a:srgbClr val="FFFFFF"/>
                </a:solidFill>
              </a:rPr>
              <a:t>FL </a:t>
            </a:r>
            <a:r>
              <a:rPr lang="ru-RU" b="1" dirty="0" smtClean="0">
                <a:solidFill>
                  <a:srgbClr val="FFFFFF"/>
                </a:solidFill>
              </a:rPr>
              <a:t>опфаќаат 2</a:t>
            </a:r>
            <a:r>
              <a:rPr lang="en-US" b="1" dirty="0" smtClean="0">
                <a:solidFill>
                  <a:srgbClr val="FFFFFF"/>
                </a:solidFill>
              </a:rPr>
              <a:t>5</a:t>
            </a:r>
            <a:r>
              <a:rPr lang="ru-RU" b="1" dirty="0" smtClean="0">
                <a:solidFill>
                  <a:srgbClr val="FFFFFF"/>
                </a:solidFill>
              </a:rPr>
              <a:t>%,  </a:t>
            </a:r>
            <a:r>
              <a:rPr lang="ru-RU" b="1" dirty="0">
                <a:solidFill>
                  <a:srgbClr val="FFFFFF"/>
                </a:solidFill>
              </a:rPr>
              <a:t>iNHL 8</a:t>
            </a:r>
            <a:r>
              <a:rPr lang="ru-RU" b="1" dirty="0" smtClean="0">
                <a:solidFill>
                  <a:srgbClr val="FFFFFF"/>
                </a:solidFill>
              </a:rPr>
              <a:t>% додека </a:t>
            </a:r>
            <a:r>
              <a:rPr lang="ru-RU" b="1" dirty="0">
                <a:solidFill>
                  <a:srgbClr val="FFFFFF"/>
                </a:solidFill>
              </a:rPr>
              <a:t>aNHL </a:t>
            </a:r>
            <a:r>
              <a:rPr lang="ru-RU" b="1" dirty="0" smtClean="0">
                <a:solidFill>
                  <a:srgbClr val="FFFFFF"/>
                </a:solidFill>
              </a:rPr>
              <a:t>5</a:t>
            </a:r>
            <a:r>
              <a:rPr lang="en-US" b="1" dirty="0" smtClean="0">
                <a:solidFill>
                  <a:srgbClr val="FFFFFF"/>
                </a:solidFill>
              </a:rPr>
              <a:t>5</a:t>
            </a:r>
            <a:r>
              <a:rPr lang="ru-RU" b="1" dirty="0" smtClean="0">
                <a:solidFill>
                  <a:srgbClr val="FFFFFF"/>
                </a:solidFill>
              </a:rPr>
              <a:t>% </a:t>
            </a:r>
            <a:r>
              <a:rPr lang="ru-RU" b="1" dirty="0">
                <a:solidFill>
                  <a:srgbClr val="FFFFFF"/>
                </a:solidFill>
              </a:rPr>
              <a:t>од вкупните нови случаи на НХЛ во </a:t>
            </a:r>
            <a:r>
              <a:rPr lang="ru-RU" b="1" dirty="0" smtClean="0">
                <a:solidFill>
                  <a:srgbClr val="FFFFFF"/>
                </a:solidFill>
              </a:rPr>
              <a:t>202</a:t>
            </a:r>
            <a:r>
              <a:rPr lang="en-US" b="1" dirty="0" smtClean="0">
                <a:solidFill>
                  <a:srgbClr val="FFFFFF"/>
                </a:solidFill>
              </a:rPr>
              <a:t>1 </a:t>
            </a:r>
            <a:r>
              <a:rPr lang="mk-MK" b="1" dirty="0" smtClean="0">
                <a:solidFill>
                  <a:srgbClr val="FFFFFF"/>
                </a:solidFill>
              </a:rPr>
              <a:t>година. Поради</a:t>
            </a:r>
            <a:r>
              <a:rPr lang="ru-RU" b="1" dirty="0" smtClean="0">
                <a:solidFill>
                  <a:srgbClr val="FFFFFF"/>
                </a:solidFill>
              </a:rPr>
              <a:t> пандемијата со КОВИД-19 која имала </a:t>
            </a:r>
            <a:r>
              <a:rPr lang="ru-RU" b="1" dirty="0">
                <a:solidFill>
                  <a:srgbClr val="FFFFFF"/>
                </a:solidFill>
              </a:rPr>
              <a:t>влијание врз </a:t>
            </a:r>
            <a:r>
              <a:rPr lang="ru-RU" b="1" dirty="0" smtClean="0">
                <a:solidFill>
                  <a:srgbClr val="FFFFFF"/>
                </a:solidFill>
              </a:rPr>
              <a:t>дијагностиката на iNHL, имаме повисок % на новодијагностицирани </a:t>
            </a:r>
            <a:r>
              <a:rPr lang="en-US" b="1" dirty="0" err="1" smtClean="0">
                <a:solidFill>
                  <a:srgbClr val="FFFFFF"/>
                </a:solidFill>
              </a:rPr>
              <a:t>aNHL</a:t>
            </a:r>
            <a:r>
              <a:rPr lang="mk-MK" b="1" dirty="0" smtClean="0">
                <a:solidFill>
                  <a:srgbClr val="FFFFFF"/>
                </a:solidFill>
              </a:rPr>
              <a:t> во 2021 година</a:t>
            </a:r>
            <a:endParaRPr lang="ru-RU" b="1" dirty="0">
              <a:solidFill>
                <a:srgbClr val="FFFFFF"/>
              </a:solidFill>
            </a:endParaRPr>
          </a:p>
        </p:txBody>
      </p:sp>
      <p:pic>
        <p:nvPicPr>
          <p:cNvPr id="38" name="Picture 37"/>
          <p:cNvPicPr>
            <a:picLocks noChangeAspect="1"/>
          </p:cNvPicPr>
          <p:nvPr/>
        </p:nvPicPr>
        <p:blipFill>
          <a:blip r:embed="rId14"/>
          <a:stretch>
            <a:fillRect/>
          </a:stretch>
        </p:blipFill>
        <p:spPr>
          <a:xfrm>
            <a:off x="10722789" y="63929"/>
            <a:ext cx="1006469" cy="970779"/>
          </a:xfrm>
          <a:prstGeom prst="rect">
            <a:avLst/>
          </a:prstGeom>
        </p:spPr>
      </p:pic>
    </p:spTree>
    <p:extLst>
      <p:ext uri="{BB962C8B-B14F-4D97-AF65-F5344CB8AC3E}">
        <p14:creationId xmlns:p14="http://schemas.microsoft.com/office/powerpoint/2010/main" val="286249895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500"/>
                                        <p:tgtEl>
                                          <p:spTgt spid="6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 presetClass="entr" presetSubtype="0" fill="hold" nodeType="withEffect">
                                  <p:stCondLst>
                                    <p:cond delay="30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0"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304800" y="159357"/>
            <a:ext cx="10209213" cy="854075"/>
          </a:xfrm>
        </p:spPr>
        <p:txBody>
          <a:bodyPr/>
          <a:lstStyle/>
          <a:p>
            <a:r>
              <a:rPr lang="mk-MK" dirty="0">
                <a:solidFill>
                  <a:srgbClr val="C00000"/>
                </a:solidFill>
                <a:latin typeface="Calibri" panose="020F0502020204030204" pitchFamily="34" charset="0"/>
                <a:cs typeface="Calibri" panose="020F0502020204030204" pitchFamily="34" charset="0"/>
              </a:rPr>
              <a:t>Фоликуларен лимфом </a:t>
            </a:r>
            <a:r>
              <a:rPr lang="en-GB" dirty="0">
                <a:solidFill>
                  <a:srgbClr val="C00000"/>
                </a:solidFill>
                <a:latin typeface="Calibri" panose="020F0502020204030204" pitchFamily="34" charset="0"/>
                <a:cs typeface="Calibri" panose="020F0502020204030204" pitchFamily="34" charset="0"/>
              </a:rPr>
              <a:t>(FL)</a:t>
            </a:r>
            <a:r>
              <a:rPr lang="mk-MK" dirty="0">
                <a:solidFill>
                  <a:srgbClr val="C00000"/>
                </a:solidFill>
                <a:latin typeface="Calibri" panose="020F0502020204030204" pitchFamily="34" charset="0"/>
                <a:cs typeface="Calibri" panose="020F0502020204030204" pitchFamily="34" charset="0"/>
              </a:rPr>
              <a:t> </a:t>
            </a:r>
            <a:endParaRPr lang="en-US" dirty="0">
              <a:solidFill>
                <a:srgbClr val="C00000"/>
              </a:solidFill>
              <a:latin typeface="Calibri" panose="020F0502020204030204" pitchFamily="34" charset="0"/>
              <a:cs typeface="Calibri" panose="020F0502020204030204" pitchFamily="34" charset="0"/>
            </a:endParaRPr>
          </a:p>
        </p:txBody>
      </p:sp>
      <p:sp>
        <p:nvSpPr>
          <p:cNvPr id="14" name="Text Placeholder 13"/>
          <p:cNvSpPr>
            <a:spLocks noGrp="1"/>
          </p:cNvSpPr>
          <p:nvPr>
            <p:ph type="body" sz="quarter" idx="4294967295"/>
          </p:nvPr>
        </p:nvSpPr>
        <p:spPr>
          <a:xfrm>
            <a:off x="0" y="6178550"/>
            <a:ext cx="8709025" cy="303213"/>
          </a:xfrm>
        </p:spPr>
        <p:txBody>
          <a:bodyPr>
            <a:noAutofit/>
          </a:bodyPr>
          <a:lstStyle/>
          <a:p>
            <a:pPr marL="0" indent="0">
              <a:buNone/>
            </a:pPr>
            <a:r>
              <a:rPr lang="mk-MK" sz="900" dirty="0" smtClean="0"/>
              <a:t>    </a:t>
            </a:r>
            <a:r>
              <a:rPr lang="en-CA" sz="900" dirty="0" smtClean="0"/>
              <a:t>1</a:t>
            </a:r>
            <a:r>
              <a:rPr lang="en-CA" sz="900" dirty="0"/>
              <a:t>. The Non-Hodgkin’s Lymphoma Classification Project. Blood 1997; 2. Lymphoma Research Foundation, 2018</a:t>
            </a:r>
            <a:r>
              <a:rPr lang="en-CA" sz="900" dirty="0" smtClean="0"/>
              <a:t>;</a:t>
            </a:r>
            <a:r>
              <a:rPr lang="mk-MK" sz="900" dirty="0" smtClean="0"/>
              <a:t>. </a:t>
            </a:r>
            <a:endParaRPr lang="en-CA" sz="900" dirty="0"/>
          </a:p>
        </p:txBody>
      </p:sp>
      <p:sp>
        <p:nvSpPr>
          <p:cNvPr id="7" name="Title 1"/>
          <p:cNvSpPr txBox="1">
            <a:spLocks/>
          </p:cNvSpPr>
          <p:nvPr/>
        </p:nvSpPr>
        <p:spPr>
          <a:xfrm>
            <a:off x="533401" y="1638299"/>
            <a:ext cx="11049000" cy="457200"/>
          </a:xfrm>
          <a:prstGeom prst="roundRect">
            <a:avLst>
              <a:gd name="adj" fmla="val 18690"/>
            </a:avLst>
          </a:prstGeom>
          <a:solidFill>
            <a:schemeClr val="bg2"/>
          </a:solidFill>
        </p:spPr>
        <p:txBody>
          <a:bodyPr lIns="144000" tIns="144000" rIns="144000" bIns="14400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fontAlgn="base">
              <a:spcAft>
                <a:spcPct val="0"/>
              </a:spcAft>
              <a:defRPr/>
            </a:pPr>
            <a:r>
              <a:rPr lang="en-GB" sz="2400" b="1" dirty="0">
                <a:solidFill>
                  <a:srgbClr val="FFFFFF"/>
                </a:solidFill>
                <a:latin typeface="+mn-lt"/>
                <a:cs typeface="Calibri" panose="020F0502020204030204" pitchFamily="34" charset="0"/>
              </a:rPr>
              <a:t>FL </a:t>
            </a:r>
            <a:r>
              <a:rPr lang="mk-MK" sz="2400" b="1" dirty="0">
                <a:solidFill>
                  <a:srgbClr val="FFFFFF"/>
                </a:solidFill>
                <a:latin typeface="+mn-lt"/>
                <a:cs typeface="Calibri" panose="020F0502020204030204" pitchFamily="34" charset="0"/>
              </a:rPr>
              <a:t>е втор најчест Б лимфом во светот</a:t>
            </a:r>
            <a:r>
              <a:rPr lang="en-GB" sz="2400" b="1" dirty="0">
                <a:solidFill>
                  <a:srgbClr val="FFFFFF"/>
                </a:solidFill>
                <a:latin typeface="+mn-lt"/>
                <a:cs typeface="Calibri" panose="020F0502020204030204" pitchFamily="34" charset="0"/>
              </a:rPr>
              <a:t> </a:t>
            </a:r>
          </a:p>
        </p:txBody>
      </p:sp>
      <p:sp>
        <p:nvSpPr>
          <p:cNvPr id="75" name="TextBox 74"/>
          <p:cNvSpPr txBox="1"/>
          <p:nvPr/>
        </p:nvSpPr>
        <p:spPr>
          <a:xfrm>
            <a:off x="1038589" y="2698454"/>
            <a:ext cx="4569863" cy="589380"/>
          </a:xfrm>
          <a:prstGeom prst="rect">
            <a:avLst/>
          </a:prstGeom>
          <a:noFill/>
        </p:spPr>
        <p:txBody>
          <a:bodyPr wrap="square" lIns="96000" tIns="48000" rIns="96000" bIns="48000" rtlCol="0" anchor="ctr" anchorCtr="0">
            <a:spAutoFit/>
          </a:bodyPr>
          <a:lstStyle/>
          <a:p>
            <a:pPr algn="ctr" defTabSz="914377" eaLnBrk="0" fontAlgn="base" hangingPunct="0">
              <a:spcBef>
                <a:spcPct val="50000"/>
              </a:spcBef>
              <a:spcAft>
                <a:spcPct val="0"/>
              </a:spcAft>
              <a:defRPr/>
            </a:pPr>
            <a:r>
              <a:rPr lang="mk-MK" sz="1600" b="1" dirty="0"/>
              <a:t>Најчеста форма на индолентен лимфом (</a:t>
            </a:r>
            <a:r>
              <a:rPr lang="en-GB" sz="1600" b="1" dirty="0"/>
              <a:t>20–30% </a:t>
            </a:r>
            <a:r>
              <a:rPr lang="mk-MK" sz="1600" b="1" dirty="0"/>
              <a:t>од сите </a:t>
            </a:r>
            <a:r>
              <a:rPr lang="en-GB" sz="1600" b="1" dirty="0"/>
              <a:t>NHL)</a:t>
            </a:r>
            <a:r>
              <a:rPr lang="en-GB" sz="1600" b="1" baseline="30000" dirty="0"/>
              <a:t>1,2,3</a:t>
            </a:r>
          </a:p>
        </p:txBody>
      </p:sp>
      <p:sp>
        <p:nvSpPr>
          <p:cNvPr id="104" name="Freeform 103"/>
          <p:cNvSpPr/>
          <p:nvPr/>
        </p:nvSpPr>
        <p:spPr>
          <a:xfrm rot="5400000">
            <a:off x="4259460" y="4077283"/>
            <a:ext cx="3673083" cy="0"/>
          </a:xfrm>
          <a:custGeom>
            <a:avLst/>
            <a:gdLst>
              <a:gd name="connsiteX0" fmla="*/ 0 w 1865376"/>
              <a:gd name="connsiteY0" fmla="*/ 0 h 0"/>
              <a:gd name="connsiteX1" fmla="*/ 1865376 w 1865376"/>
              <a:gd name="connsiteY1" fmla="*/ 0 h 0"/>
            </a:gdLst>
            <a:ahLst/>
            <a:cxnLst>
              <a:cxn ang="0">
                <a:pos x="connsiteX0" y="connsiteY0"/>
              </a:cxn>
              <a:cxn ang="0">
                <a:pos x="connsiteX1" y="connsiteY1"/>
              </a:cxn>
            </a:cxnLst>
            <a:rect l="l" t="t" r="r" b="b"/>
            <a:pathLst>
              <a:path w="1865376">
                <a:moveTo>
                  <a:pt x="0" y="0"/>
                </a:moveTo>
                <a:lnTo>
                  <a:pt x="1865376" y="0"/>
                </a:lnTo>
              </a:path>
            </a:pathLst>
          </a:custGeom>
          <a:noFill/>
          <a:ln w="952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50000"/>
              </a:spcBef>
              <a:spcAft>
                <a:spcPct val="0"/>
              </a:spcAft>
              <a:defRPr/>
            </a:pPr>
            <a:endParaRPr lang="en-GB" sz="1800" dirty="0">
              <a:solidFill>
                <a:srgbClr val="FFFFFF"/>
              </a:solidFill>
              <a:latin typeface="Arial"/>
            </a:endParaRPr>
          </a:p>
        </p:txBody>
      </p:sp>
      <p:sp>
        <p:nvSpPr>
          <p:cNvPr id="76" name="Freeform 5"/>
          <p:cNvSpPr>
            <a:spLocks/>
          </p:cNvSpPr>
          <p:nvPr/>
        </p:nvSpPr>
        <p:spPr bwMode="auto">
          <a:xfrm>
            <a:off x="1447808" y="4261279"/>
            <a:ext cx="390155" cy="965765"/>
          </a:xfrm>
          <a:custGeom>
            <a:avLst/>
            <a:gdLst>
              <a:gd name="T0" fmla="*/ 67 w 88"/>
              <a:gd name="T1" fmla="*/ 0 h 186"/>
              <a:gd name="T2" fmla="*/ 22 w 88"/>
              <a:gd name="T3" fmla="*/ 0 h 186"/>
              <a:gd name="T4" fmla="*/ 0 w 88"/>
              <a:gd name="T5" fmla="*/ 18 h 186"/>
              <a:gd name="T6" fmla="*/ 0 w 88"/>
              <a:gd name="T7" fmla="*/ 84 h 186"/>
              <a:gd name="T8" fmla="*/ 7 w 88"/>
              <a:gd name="T9" fmla="*/ 91 h 186"/>
              <a:gd name="T10" fmla="*/ 15 w 88"/>
              <a:gd name="T11" fmla="*/ 84 h 186"/>
              <a:gd name="T12" fmla="*/ 15 w 88"/>
              <a:gd name="T13" fmla="*/ 30 h 186"/>
              <a:gd name="T14" fmla="*/ 21 w 88"/>
              <a:gd name="T15" fmla="*/ 30 h 186"/>
              <a:gd name="T16" fmla="*/ 21 w 88"/>
              <a:gd name="T17" fmla="*/ 81 h 186"/>
              <a:gd name="T18" fmla="*/ 21 w 88"/>
              <a:gd name="T19" fmla="*/ 83 h 186"/>
              <a:gd name="T20" fmla="*/ 21 w 88"/>
              <a:gd name="T21" fmla="*/ 175 h 186"/>
              <a:gd name="T22" fmla="*/ 31 w 88"/>
              <a:gd name="T23" fmla="*/ 186 h 186"/>
              <a:gd name="T24" fmla="*/ 41 w 88"/>
              <a:gd name="T25" fmla="*/ 175 h 186"/>
              <a:gd name="T26" fmla="*/ 41 w 88"/>
              <a:gd name="T27" fmla="*/ 94 h 186"/>
              <a:gd name="T28" fmla="*/ 46 w 88"/>
              <a:gd name="T29" fmla="*/ 94 h 186"/>
              <a:gd name="T30" fmla="*/ 46 w 88"/>
              <a:gd name="T31" fmla="*/ 175 h 186"/>
              <a:gd name="T32" fmla="*/ 57 w 88"/>
              <a:gd name="T33" fmla="*/ 186 h 186"/>
              <a:gd name="T34" fmla="*/ 67 w 88"/>
              <a:gd name="T35" fmla="*/ 175 h 186"/>
              <a:gd name="T36" fmla="*/ 67 w 88"/>
              <a:gd name="T37" fmla="*/ 30 h 186"/>
              <a:gd name="T38" fmla="*/ 72 w 88"/>
              <a:gd name="T39" fmla="*/ 30 h 186"/>
              <a:gd name="T40" fmla="*/ 72 w 88"/>
              <a:gd name="T41" fmla="*/ 84 h 186"/>
              <a:gd name="T42" fmla="*/ 80 w 88"/>
              <a:gd name="T43" fmla="*/ 91 h 186"/>
              <a:gd name="T44" fmla="*/ 88 w 88"/>
              <a:gd name="T45" fmla="*/ 84 h 186"/>
              <a:gd name="T46" fmla="*/ 88 w 88"/>
              <a:gd name="T47" fmla="*/ 17 h 186"/>
              <a:gd name="T48" fmla="*/ 67 w 88"/>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86">
                <a:moveTo>
                  <a:pt x="67" y="0"/>
                </a:moveTo>
                <a:cubicBezTo>
                  <a:pt x="22" y="0"/>
                  <a:pt x="22" y="0"/>
                  <a:pt x="22" y="0"/>
                </a:cubicBezTo>
                <a:cubicBezTo>
                  <a:pt x="6" y="0"/>
                  <a:pt x="0" y="14"/>
                  <a:pt x="0" y="18"/>
                </a:cubicBezTo>
                <a:cubicBezTo>
                  <a:pt x="0" y="84"/>
                  <a:pt x="0" y="84"/>
                  <a:pt x="0" y="84"/>
                </a:cubicBezTo>
                <a:cubicBezTo>
                  <a:pt x="0" y="87"/>
                  <a:pt x="3" y="91"/>
                  <a:pt x="7" y="91"/>
                </a:cubicBezTo>
                <a:cubicBezTo>
                  <a:pt x="11" y="91"/>
                  <a:pt x="15" y="87"/>
                  <a:pt x="15" y="84"/>
                </a:cubicBezTo>
                <a:cubicBezTo>
                  <a:pt x="15" y="30"/>
                  <a:pt x="15" y="30"/>
                  <a:pt x="15" y="30"/>
                </a:cubicBezTo>
                <a:cubicBezTo>
                  <a:pt x="21" y="30"/>
                  <a:pt x="21" y="30"/>
                  <a:pt x="21" y="30"/>
                </a:cubicBezTo>
                <a:cubicBezTo>
                  <a:pt x="21" y="81"/>
                  <a:pt x="21" y="81"/>
                  <a:pt x="21" y="81"/>
                </a:cubicBezTo>
                <a:cubicBezTo>
                  <a:pt x="21" y="82"/>
                  <a:pt x="21" y="83"/>
                  <a:pt x="21" y="83"/>
                </a:cubicBezTo>
                <a:cubicBezTo>
                  <a:pt x="21" y="175"/>
                  <a:pt x="21" y="175"/>
                  <a:pt x="21" y="175"/>
                </a:cubicBezTo>
                <a:cubicBezTo>
                  <a:pt x="21" y="181"/>
                  <a:pt x="26" y="186"/>
                  <a:pt x="31" y="186"/>
                </a:cubicBezTo>
                <a:cubicBezTo>
                  <a:pt x="37" y="186"/>
                  <a:pt x="41" y="181"/>
                  <a:pt x="41" y="175"/>
                </a:cubicBezTo>
                <a:cubicBezTo>
                  <a:pt x="41" y="94"/>
                  <a:pt x="41" y="94"/>
                  <a:pt x="41" y="94"/>
                </a:cubicBezTo>
                <a:cubicBezTo>
                  <a:pt x="46" y="94"/>
                  <a:pt x="46" y="94"/>
                  <a:pt x="46" y="94"/>
                </a:cubicBezTo>
                <a:cubicBezTo>
                  <a:pt x="46" y="175"/>
                  <a:pt x="46" y="175"/>
                  <a:pt x="46" y="175"/>
                </a:cubicBezTo>
                <a:cubicBezTo>
                  <a:pt x="46" y="181"/>
                  <a:pt x="51" y="186"/>
                  <a:pt x="57" y="186"/>
                </a:cubicBezTo>
                <a:cubicBezTo>
                  <a:pt x="62" y="186"/>
                  <a:pt x="67" y="181"/>
                  <a:pt x="67" y="175"/>
                </a:cubicBezTo>
                <a:cubicBezTo>
                  <a:pt x="67" y="30"/>
                  <a:pt x="67" y="30"/>
                  <a:pt x="67" y="30"/>
                </a:cubicBezTo>
                <a:cubicBezTo>
                  <a:pt x="72" y="30"/>
                  <a:pt x="72" y="30"/>
                  <a:pt x="72" y="30"/>
                </a:cubicBezTo>
                <a:cubicBezTo>
                  <a:pt x="72" y="84"/>
                  <a:pt x="72" y="84"/>
                  <a:pt x="72" y="84"/>
                </a:cubicBezTo>
                <a:cubicBezTo>
                  <a:pt x="72" y="87"/>
                  <a:pt x="76" y="91"/>
                  <a:pt x="80" y="91"/>
                </a:cubicBezTo>
                <a:cubicBezTo>
                  <a:pt x="85" y="91"/>
                  <a:pt x="88" y="87"/>
                  <a:pt x="88" y="84"/>
                </a:cubicBezTo>
                <a:cubicBezTo>
                  <a:pt x="88" y="17"/>
                  <a:pt x="88" y="17"/>
                  <a:pt x="88" y="17"/>
                </a:cubicBezTo>
                <a:cubicBezTo>
                  <a:pt x="88" y="12"/>
                  <a:pt x="81" y="0"/>
                  <a:pt x="67" y="0"/>
                </a:cubicBezTo>
              </a:path>
            </a:pathLst>
          </a:cu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sp>
        <p:nvSpPr>
          <p:cNvPr id="77" name="Oval 6"/>
          <p:cNvSpPr>
            <a:spLocks noChangeArrowheads="1"/>
          </p:cNvSpPr>
          <p:nvPr/>
        </p:nvSpPr>
        <p:spPr bwMode="auto">
          <a:xfrm>
            <a:off x="1567150" y="4039043"/>
            <a:ext cx="156061" cy="186568"/>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grpSp>
        <p:nvGrpSpPr>
          <p:cNvPr id="78" name="Group 77"/>
          <p:cNvGrpSpPr/>
          <p:nvPr/>
        </p:nvGrpSpPr>
        <p:grpSpPr>
          <a:xfrm>
            <a:off x="2168201" y="4039043"/>
            <a:ext cx="390155" cy="1188000"/>
            <a:chOff x="601663" y="2682875"/>
            <a:chExt cx="269875" cy="687388"/>
          </a:xfrm>
          <a:solidFill>
            <a:schemeClr val="bg1">
              <a:lumMod val="75000"/>
            </a:schemeClr>
          </a:solidFill>
        </p:grpSpPr>
        <p:sp>
          <p:nvSpPr>
            <p:cNvPr id="79" name="Freeform 5"/>
            <p:cNvSpPr>
              <a:spLocks/>
            </p:cNvSpPr>
            <p:nvPr/>
          </p:nvSpPr>
          <p:spPr bwMode="auto">
            <a:xfrm>
              <a:off x="601663" y="2811463"/>
              <a:ext cx="269875" cy="558800"/>
            </a:xfrm>
            <a:custGeom>
              <a:avLst/>
              <a:gdLst>
                <a:gd name="T0" fmla="*/ 67 w 88"/>
                <a:gd name="T1" fmla="*/ 0 h 186"/>
                <a:gd name="T2" fmla="*/ 22 w 88"/>
                <a:gd name="T3" fmla="*/ 0 h 186"/>
                <a:gd name="T4" fmla="*/ 0 w 88"/>
                <a:gd name="T5" fmla="*/ 18 h 186"/>
                <a:gd name="T6" fmla="*/ 0 w 88"/>
                <a:gd name="T7" fmla="*/ 84 h 186"/>
                <a:gd name="T8" fmla="*/ 7 w 88"/>
                <a:gd name="T9" fmla="*/ 91 h 186"/>
                <a:gd name="T10" fmla="*/ 15 w 88"/>
                <a:gd name="T11" fmla="*/ 84 h 186"/>
                <a:gd name="T12" fmla="*/ 15 w 88"/>
                <a:gd name="T13" fmla="*/ 30 h 186"/>
                <a:gd name="T14" fmla="*/ 21 w 88"/>
                <a:gd name="T15" fmla="*/ 30 h 186"/>
                <a:gd name="T16" fmla="*/ 21 w 88"/>
                <a:gd name="T17" fmla="*/ 81 h 186"/>
                <a:gd name="T18" fmla="*/ 21 w 88"/>
                <a:gd name="T19" fmla="*/ 83 h 186"/>
                <a:gd name="T20" fmla="*/ 21 w 88"/>
                <a:gd name="T21" fmla="*/ 175 h 186"/>
                <a:gd name="T22" fmla="*/ 31 w 88"/>
                <a:gd name="T23" fmla="*/ 186 h 186"/>
                <a:gd name="T24" fmla="*/ 41 w 88"/>
                <a:gd name="T25" fmla="*/ 175 h 186"/>
                <a:gd name="T26" fmla="*/ 41 w 88"/>
                <a:gd name="T27" fmla="*/ 94 h 186"/>
                <a:gd name="T28" fmla="*/ 46 w 88"/>
                <a:gd name="T29" fmla="*/ 94 h 186"/>
                <a:gd name="T30" fmla="*/ 46 w 88"/>
                <a:gd name="T31" fmla="*/ 175 h 186"/>
                <a:gd name="T32" fmla="*/ 57 w 88"/>
                <a:gd name="T33" fmla="*/ 186 h 186"/>
                <a:gd name="T34" fmla="*/ 67 w 88"/>
                <a:gd name="T35" fmla="*/ 175 h 186"/>
                <a:gd name="T36" fmla="*/ 67 w 88"/>
                <a:gd name="T37" fmla="*/ 30 h 186"/>
                <a:gd name="T38" fmla="*/ 72 w 88"/>
                <a:gd name="T39" fmla="*/ 30 h 186"/>
                <a:gd name="T40" fmla="*/ 72 w 88"/>
                <a:gd name="T41" fmla="*/ 84 h 186"/>
                <a:gd name="T42" fmla="*/ 80 w 88"/>
                <a:gd name="T43" fmla="*/ 91 h 186"/>
                <a:gd name="T44" fmla="*/ 88 w 88"/>
                <a:gd name="T45" fmla="*/ 84 h 186"/>
                <a:gd name="T46" fmla="*/ 88 w 88"/>
                <a:gd name="T47" fmla="*/ 17 h 186"/>
                <a:gd name="T48" fmla="*/ 67 w 88"/>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86">
                  <a:moveTo>
                    <a:pt x="67" y="0"/>
                  </a:moveTo>
                  <a:cubicBezTo>
                    <a:pt x="22" y="0"/>
                    <a:pt x="22" y="0"/>
                    <a:pt x="22" y="0"/>
                  </a:cubicBezTo>
                  <a:cubicBezTo>
                    <a:pt x="6" y="0"/>
                    <a:pt x="0" y="14"/>
                    <a:pt x="0" y="18"/>
                  </a:cubicBezTo>
                  <a:cubicBezTo>
                    <a:pt x="0" y="84"/>
                    <a:pt x="0" y="84"/>
                    <a:pt x="0" y="84"/>
                  </a:cubicBezTo>
                  <a:cubicBezTo>
                    <a:pt x="0" y="87"/>
                    <a:pt x="3" y="91"/>
                    <a:pt x="7" y="91"/>
                  </a:cubicBezTo>
                  <a:cubicBezTo>
                    <a:pt x="11" y="91"/>
                    <a:pt x="15" y="87"/>
                    <a:pt x="15" y="84"/>
                  </a:cubicBezTo>
                  <a:cubicBezTo>
                    <a:pt x="15" y="30"/>
                    <a:pt x="15" y="30"/>
                    <a:pt x="15" y="30"/>
                  </a:cubicBezTo>
                  <a:cubicBezTo>
                    <a:pt x="21" y="30"/>
                    <a:pt x="21" y="30"/>
                    <a:pt x="21" y="30"/>
                  </a:cubicBezTo>
                  <a:cubicBezTo>
                    <a:pt x="21" y="81"/>
                    <a:pt x="21" y="81"/>
                    <a:pt x="21" y="81"/>
                  </a:cubicBezTo>
                  <a:cubicBezTo>
                    <a:pt x="21" y="82"/>
                    <a:pt x="21" y="83"/>
                    <a:pt x="21" y="83"/>
                  </a:cubicBezTo>
                  <a:cubicBezTo>
                    <a:pt x="21" y="175"/>
                    <a:pt x="21" y="175"/>
                    <a:pt x="21" y="175"/>
                  </a:cubicBezTo>
                  <a:cubicBezTo>
                    <a:pt x="21" y="181"/>
                    <a:pt x="26" y="186"/>
                    <a:pt x="31" y="186"/>
                  </a:cubicBezTo>
                  <a:cubicBezTo>
                    <a:pt x="37" y="186"/>
                    <a:pt x="41" y="181"/>
                    <a:pt x="41" y="175"/>
                  </a:cubicBezTo>
                  <a:cubicBezTo>
                    <a:pt x="41" y="94"/>
                    <a:pt x="41" y="94"/>
                    <a:pt x="41" y="94"/>
                  </a:cubicBezTo>
                  <a:cubicBezTo>
                    <a:pt x="46" y="94"/>
                    <a:pt x="46" y="94"/>
                    <a:pt x="46" y="94"/>
                  </a:cubicBezTo>
                  <a:cubicBezTo>
                    <a:pt x="46" y="175"/>
                    <a:pt x="46" y="175"/>
                    <a:pt x="46" y="175"/>
                  </a:cubicBezTo>
                  <a:cubicBezTo>
                    <a:pt x="46" y="181"/>
                    <a:pt x="51" y="186"/>
                    <a:pt x="57" y="186"/>
                  </a:cubicBezTo>
                  <a:cubicBezTo>
                    <a:pt x="62" y="186"/>
                    <a:pt x="67" y="181"/>
                    <a:pt x="67" y="175"/>
                  </a:cubicBezTo>
                  <a:cubicBezTo>
                    <a:pt x="67" y="30"/>
                    <a:pt x="67" y="30"/>
                    <a:pt x="67" y="30"/>
                  </a:cubicBezTo>
                  <a:cubicBezTo>
                    <a:pt x="72" y="30"/>
                    <a:pt x="72" y="30"/>
                    <a:pt x="72" y="30"/>
                  </a:cubicBezTo>
                  <a:cubicBezTo>
                    <a:pt x="72" y="84"/>
                    <a:pt x="72" y="84"/>
                    <a:pt x="72" y="84"/>
                  </a:cubicBezTo>
                  <a:cubicBezTo>
                    <a:pt x="72" y="87"/>
                    <a:pt x="76" y="91"/>
                    <a:pt x="80" y="91"/>
                  </a:cubicBezTo>
                  <a:cubicBezTo>
                    <a:pt x="85" y="91"/>
                    <a:pt x="88" y="87"/>
                    <a:pt x="88" y="84"/>
                  </a:cubicBezTo>
                  <a:cubicBezTo>
                    <a:pt x="88" y="17"/>
                    <a:pt x="88" y="17"/>
                    <a:pt x="88" y="17"/>
                  </a:cubicBezTo>
                  <a:cubicBezTo>
                    <a:pt x="88" y="12"/>
                    <a:pt x="81" y="0"/>
                    <a:pt x="67" y="0"/>
                  </a:cubicBezTo>
                </a:path>
              </a:pathLst>
            </a:custGeom>
            <a:solidFill>
              <a:srgbClr val="FFC000"/>
            </a:solid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sp>
          <p:nvSpPr>
            <p:cNvPr id="80" name="Oval 6"/>
            <p:cNvSpPr>
              <a:spLocks noChangeArrowheads="1"/>
            </p:cNvSpPr>
            <p:nvPr/>
          </p:nvSpPr>
          <p:spPr bwMode="auto">
            <a:xfrm>
              <a:off x="684213" y="2682875"/>
              <a:ext cx="107950" cy="107950"/>
            </a:xfrm>
            <a:prstGeom prst="ellipse">
              <a:avLst/>
            </a:pr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grpSp>
      <p:grpSp>
        <p:nvGrpSpPr>
          <p:cNvPr id="81" name="Group 80"/>
          <p:cNvGrpSpPr/>
          <p:nvPr/>
        </p:nvGrpSpPr>
        <p:grpSpPr>
          <a:xfrm>
            <a:off x="1808005" y="4039043"/>
            <a:ext cx="390155" cy="1188000"/>
            <a:chOff x="601663" y="2682875"/>
            <a:chExt cx="269875" cy="687388"/>
          </a:xfrm>
          <a:solidFill>
            <a:schemeClr val="bg1">
              <a:lumMod val="75000"/>
            </a:schemeClr>
          </a:solidFill>
        </p:grpSpPr>
        <p:sp>
          <p:nvSpPr>
            <p:cNvPr id="82" name="Freeform 5"/>
            <p:cNvSpPr>
              <a:spLocks/>
            </p:cNvSpPr>
            <p:nvPr/>
          </p:nvSpPr>
          <p:spPr bwMode="auto">
            <a:xfrm>
              <a:off x="601663" y="2811463"/>
              <a:ext cx="269875" cy="558800"/>
            </a:xfrm>
            <a:custGeom>
              <a:avLst/>
              <a:gdLst>
                <a:gd name="T0" fmla="*/ 67 w 88"/>
                <a:gd name="T1" fmla="*/ 0 h 186"/>
                <a:gd name="T2" fmla="*/ 22 w 88"/>
                <a:gd name="T3" fmla="*/ 0 h 186"/>
                <a:gd name="T4" fmla="*/ 0 w 88"/>
                <a:gd name="T5" fmla="*/ 18 h 186"/>
                <a:gd name="T6" fmla="*/ 0 w 88"/>
                <a:gd name="T7" fmla="*/ 84 h 186"/>
                <a:gd name="T8" fmla="*/ 7 w 88"/>
                <a:gd name="T9" fmla="*/ 91 h 186"/>
                <a:gd name="T10" fmla="*/ 15 w 88"/>
                <a:gd name="T11" fmla="*/ 84 h 186"/>
                <a:gd name="T12" fmla="*/ 15 w 88"/>
                <a:gd name="T13" fmla="*/ 30 h 186"/>
                <a:gd name="T14" fmla="*/ 21 w 88"/>
                <a:gd name="T15" fmla="*/ 30 h 186"/>
                <a:gd name="T16" fmla="*/ 21 w 88"/>
                <a:gd name="T17" fmla="*/ 81 h 186"/>
                <a:gd name="T18" fmla="*/ 21 w 88"/>
                <a:gd name="T19" fmla="*/ 83 h 186"/>
                <a:gd name="T20" fmla="*/ 21 w 88"/>
                <a:gd name="T21" fmla="*/ 175 h 186"/>
                <a:gd name="T22" fmla="*/ 31 w 88"/>
                <a:gd name="T23" fmla="*/ 186 h 186"/>
                <a:gd name="T24" fmla="*/ 41 w 88"/>
                <a:gd name="T25" fmla="*/ 175 h 186"/>
                <a:gd name="T26" fmla="*/ 41 w 88"/>
                <a:gd name="T27" fmla="*/ 94 h 186"/>
                <a:gd name="T28" fmla="*/ 46 w 88"/>
                <a:gd name="T29" fmla="*/ 94 h 186"/>
                <a:gd name="T30" fmla="*/ 46 w 88"/>
                <a:gd name="T31" fmla="*/ 175 h 186"/>
                <a:gd name="T32" fmla="*/ 57 w 88"/>
                <a:gd name="T33" fmla="*/ 186 h 186"/>
                <a:gd name="T34" fmla="*/ 67 w 88"/>
                <a:gd name="T35" fmla="*/ 175 h 186"/>
                <a:gd name="T36" fmla="*/ 67 w 88"/>
                <a:gd name="T37" fmla="*/ 30 h 186"/>
                <a:gd name="T38" fmla="*/ 72 w 88"/>
                <a:gd name="T39" fmla="*/ 30 h 186"/>
                <a:gd name="T40" fmla="*/ 72 w 88"/>
                <a:gd name="T41" fmla="*/ 84 h 186"/>
                <a:gd name="T42" fmla="*/ 80 w 88"/>
                <a:gd name="T43" fmla="*/ 91 h 186"/>
                <a:gd name="T44" fmla="*/ 88 w 88"/>
                <a:gd name="T45" fmla="*/ 84 h 186"/>
                <a:gd name="T46" fmla="*/ 88 w 88"/>
                <a:gd name="T47" fmla="*/ 17 h 186"/>
                <a:gd name="T48" fmla="*/ 67 w 88"/>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86">
                  <a:moveTo>
                    <a:pt x="67" y="0"/>
                  </a:moveTo>
                  <a:cubicBezTo>
                    <a:pt x="22" y="0"/>
                    <a:pt x="22" y="0"/>
                    <a:pt x="22" y="0"/>
                  </a:cubicBezTo>
                  <a:cubicBezTo>
                    <a:pt x="6" y="0"/>
                    <a:pt x="0" y="14"/>
                    <a:pt x="0" y="18"/>
                  </a:cubicBezTo>
                  <a:cubicBezTo>
                    <a:pt x="0" y="84"/>
                    <a:pt x="0" y="84"/>
                    <a:pt x="0" y="84"/>
                  </a:cubicBezTo>
                  <a:cubicBezTo>
                    <a:pt x="0" y="87"/>
                    <a:pt x="3" y="91"/>
                    <a:pt x="7" y="91"/>
                  </a:cubicBezTo>
                  <a:cubicBezTo>
                    <a:pt x="11" y="91"/>
                    <a:pt x="15" y="87"/>
                    <a:pt x="15" y="84"/>
                  </a:cubicBezTo>
                  <a:cubicBezTo>
                    <a:pt x="15" y="30"/>
                    <a:pt x="15" y="30"/>
                    <a:pt x="15" y="30"/>
                  </a:cubicBezTo>
                  <a:cubicBezTo>
                    <a:pt x="21" y="30"/>
                    <a:pt x="21" y="30"/>
                    <a:pt x="21" y="30"/>
                  </a:cubicBezTo>
                  <a:cubicBezTo>
                    <a:pt x="21" y="81"/>
                    <a:pt x="21" y="81"/>
                    <a:pt x="21" y="81"/>
                  </a:cubicBezTo>
                  <a:cubicBezTo>
                    <a:pt x="21" y="82"/>
                    <a:pt x="21" y="83"/>
                    <a:pt x="21" y="83"/>
                  </a:cubicBezTo>
                  <a:cubicBezTo>
                    <a:pt x="21" y="175"/>
                    <a:pt x="21" y="175"/>
                    <a:pt x="21" y="175"/>
                  </a:cubicBezTo>
                  <a:cubicBezTo>
                    <a:pt x="21" y="181"/>
                    <a:pt x="26" y="186"/>
                    <a:pt x="31" y="186"/>
                  </a:cubicBezTo>
                  <a:cubicBezTo>
                    <a:pt x="37" y="186"/>
                    <a:pt x="41" y="181"/>
                    <a:pt x="41" y="175"/>
                  </a:cubicBezTo>
                  <a:cubicBezTo>
                    <a:pt x="41" y="94"/>
                    <a:pt x="41" y="94"/>
                    <a:pt x="41" y="94"/>
                  </a:cubicBezTo>
                  <a:cubicBezTo>
                    <a:pt x="46" y="94"/>
                    <a:pt x="46" y="94"/>
                    <a:pt x="46" y="94"/>
                  </a:cubicBezTo>
                  <a:cubicBezTo>
                    <a:pt x="46" y="175"/>
                    <a:pt x="46" y="175"/>
                    <a:pt x="46" y="175"/>
                  </a:cubicBezTo>
                  <a:cubicBezTo>
                    <a:pt x="46" y="181"/>
                    <a:pt x="51" y="186"/>
                    <a:pt x="57" y="186"/>
                  </a:cubicBezTo>
                  <a:cubicBezTo>
                    <a:pt x="62" y="186"/>
                    <a:pt x="67" y="181"/>
                    <a:pt x="67" y="175"/>
                  </a:cubicBezTo>
                  <a:cubicBezTo>
                    <a:pt x="67" y="30"/>
                    <a:pt x="67" y="30"/>
                    <a:pt x="67" y="30"/>
                  </a:cubicBezTo>
                  <a:cubicBezTo>
                    <a:pt x="72" y="30"/>
                    <a:pt x="72" y="30"/>
                    <a:pt x="72" y="30"/>
                  </a:cubicBezTo>
                  <a:cubicBezTo>
                    <a:pt x="72" y="84"/>
                    <a:pt x="72" y="84"/>
                    <a:pt x="72" y="84"/>
                  </a:cubicBezTo>
                  <a:cubicBezTo>
                    <a:pt x="72" y="87"/>
                    <a:pt x="76" y="91"/>
                    <a:pt x="80" y="91"/>
                  </a:cubicBezTo>
                  <a:cubicBezTo>
                    <a:pt x="85" y="91"/>
                    <a:pt x="88" y="87"/>
                    <a:pt x="88" y="84"/>
                  </a:cubicBezTo>
                  <a:cubicBezTo>
                    <a:pt x="88" y="17"/>
                    <a:pt x="88" y="17"/>
                    <a:pt x="88" y="17"/>
                  </a:cubicBezTo>
                  <a:cubicBezTo>
                    <a:pt x="88" y="12"/>
                    <a:pt x="81" y="0"/>
                    <a:pt x="67" y="0"/>
                  </a:cubicBezTo>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sp>
          <p:nvSpPr>
            <p:cNvPr id="83" name="Oval 6"/>
            <p:cNvSpPr>
              <a:spLocks noChangeArrowheads="1"/>
            </p:cNvSpPr>
            <p:nvPr/>
          </p:nvSpPr>
          <p:spPr bwMode="auto">
            <a:xfrm>
              <a:off x="684213" y="2682875"/>
              <a:ext cx="107950" cy="107950"/>
            </a:xfrm>
            <a:prstGeom prst="ellipse">
              <a:avLst/>
            </a:pr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grpSp>
      <p:grpSp>
        <p:nvGrpSpPr>
          <p:cNvPr id="84" name="Group 83"/>
          <p:cNvGrpSpPr/>
          <p:nvPr/>
        </p:nvGrpSpPr>
        <p:grpSpPr>
          <a:xfrm>
            <a:off x="2528399" y="4039043"/>
            <a:ext cx="390155" cy="1188000"/>
            <a:chOff x="601663" y="2682875"/>
            <a:chExt cx="269875" cy="687388"/>
          </a:xfrm>
          <a:solidFill>
            <a:schemeClr val="bg1">
              <a:lumMod val="75000"/>
            </a:schemeClr>
          </a:solidFill>
        </p:grpSpPr>
        <p:sp>
          <p:nvSpPr>
            <p:cNvPr id="85" name="Freeform 5"/>
            <p:cNvSpPr>
              <a:spLocks/>
            </p:cNvSpPr>
            <p:nvPr/>
          </p:nvSpPr>
          <p:spPr bwMode="auto">
            <a:xfrm>
              <a:off x="601663" y="2811463"/>
              <a:ext cx="269875" cy="558800"/>
            </a:xfrm>
            <a:custGeom>
              <a:avLst/>
              <a:gdLst>
                <a:gd name="T0" fmla="*/ 67 w 88"/>
                <a:gd name="T1" fmla="*/ 0 h 186"/>
                <a:gd name="T2" fmla="*/ 22 w 88"/>
                <a:gd name="T3" fmla="*/ 0 h 186"/>
                <a:gd name="T4" fmla="*/ 0 w 88"/>
                <a:gd name="T5" fmla="*/ 18 h 186"/>
                <a:gd name="T6" fmla="*/ 0 w 88"/>
                <a:gd name="T7" fmla="*/ 84 h 186"/>
                <a:gd name="T8" fmla="*/ 7 w 88"/>
                <a:gd name="T9" fmla="*/ 91 h 186"/>
                <a:gd name="T10" fmla="*/ 15 w 88"/>
                <a:gd name="T11" fmla="*/ 84 h 186"/>
                <a:gd name="T12" fmla="*/ 15 w 88"/>
                <a:gd name="T13" fmla="*/ 30 h 186"/>
                <a:gd name="T14" fmla="*/ 21 w 88"/>
                <a:gd name="T15" fmla="*/ 30 h 186"/>
                <a:gd name="T16" fmla="*/ 21 w 88"/>
                <a:gd name="T17" fmla="*/ 81 h 186"/>
                <a:gd name="T18" fmla="*/ 21 w 88"/>
                <a:gd name="T19" fmla="*/ 83 h 186"/>
                <a:gd name="T20" fmla="*/ 21 w 88"/>
                <a:gd name="T21" fmla="*/ 175 h 186"/>
                <a:gd name="T22" fmla="*/ 31 w 88"/>
                <a:gd name="T23" fmla="*/ 186 h 186"/>
                <a:gd name="T24" fmla="*/ 41 w 88"/>
                <a:gd name="T25" fmla="*/ 175 h 186"/>
                <a:gd name="T26" fmla="*/ 41 w 88"/>
                <a:gd name="T27" fmla="*/ 94 h 186"/>
                <a:gd name="T28" fmla="*/ 46 w 88"/>
                <a:gd name="T29" fmla="*/ 94 h 186"/>
                <a:gd name="T30" fmla="*/ 46 w 88"/>
                <a:gd name="T31" fmla="*/ 175 h 186"/>
                <a:gd name="T32" fmla="*/ 57 w 88"/>
                <a:gd name="T33" fmla="*/ 186 h 186"/>
                <a:gd name="T34" fmla="*/ 67 w 88"/>
                <a:gd name="T35" fmla="*/ 175 h 186"/>
                <a:gd name="T36" fmla="*/ 67 w 88"/>
                <a:gd name="T37" fmla="*/ 30 h 186"/>
                <a:gd name="T38" fmla="*/ 72 w 88"/>
                <a:gd name="T39" fmla="*/ 30 h 186"/>
                <a:gd name="T40" fmla="*/ 72 w 88"/>
                <a:gd name="T41" fmla="*/ 84 h 186"/>
                <a:gd name="T42" fmla="*/ 80 w 88"/>
                <a:gd name="T43" fmla="*/ 91 h 186"/>
                <a:gd name="T44" fmla="*/ 88 w 88"/>
                <a:gd name="T45" fmla="*/ 84 h 186"/>
                <a:gd name="T46" fmla="*/ 88 w 88"/>
                <a:gd name="T47" fmla="*/ 17 h 186"/>
                <a:gd name="T48" fmla="*/ 67 w 88"/>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86">
                  <a:moveTo>
                    <a:pt x="67" y="0"/>
                  </a:moveTo>
                  <a:cubicBezTo>
                    <a:pt x="22" y="0"/>
                    <a:pt x="22" y="0"/>
                    <a:pt x="22" y="0"/>
                  </a:cubicBezTo>
                  <a:cubicBezTo>
                    <a:pt x="6" y="0"/>
                    <a:pt x="0" y="14"/>
                    <a:pt x="0" y="18"/>
                  </a:cubicBezTo>
                  <a:cubicBezTo>
                    <a:pt x="0" y="84"/>
                    <a:pt x="0" y="84"/>
                    <a:pt x="0" y="84"/>
                  </a:cubicBezTo>
                  <a:cubicBezTo>
                    <a:pt x="0" y="87"/>
                    <a:pt x="3" y="91"/>
                    <a:pt x="7" y="91"/>
                  </a:cubicBezTo>
                  <a:cubicBezTo>
                    <a:pt x="11" y="91"/>
                    <a:pt x="15" y="87"/>
                    <a:pt x="15" y="84"/>
                  </a:cubicBezTo>
                  <a:cubicBezTo>
                    <a:pt x="15" y="30"/>
                    <a:pt x="15" y="30"/>
                    <a:pt x="15" y="30"/>
                  </a:cubicBezTo>
                  <a:cubicBezTo>
                    <a:pt x="21" y="30"/>
                    <a:pt x="21" y="30"/>
                    <a:pt x="21" y="30"/>
                  </a:cubicBezTo>
                  <a:cubicBezTo>
                    <a:pt x="21" y="81"/>
                    <a:pt x="21" y="81"/>
                    <a:pt x="21" y="81"/>
                  </a:cubicBezTo>
                  <a:cubicBezTo>
                    <a:pt x="21" y="82"/>
                    <a:pt x="21" y="83"/>
                    <a:pt x="21" y="83"/>
                  </a:cubicBezTo>
                  <a:cubicBezTo>
                    <a:pt x="21" y="175"/>
                    <a:pt x="21" y="175"/>
                    <a:pt x="21" y="175"/>
                  </a:cubicBezTo>
                  <a:cubicBezTo>
                    <a:pt x="21" y="181"/>
                    <a:pt x="26" y="186"/>
                    <a:pt x="31" y="186"/>
                  </a:cubicBezTo>
                  <a:cubicBezTo>
                    <a:pt x="37" y="186"/>
                    <a:pt x="41" y="181"/>
                    <a:pt x="41" y="175"/>
                  </a:cubicBezTo>
                  <a:cubicBezTo>
                    <a:pt x="41" y="94"/>
                    <a:pt x="41" y="94"/>
                    <a:pt x="41" y="94"/>
                  </a:cubicBezTo>
                  <a:cubicBezTo>
                    <a:pt x="46" y="94"/>
                    <a:pt x="46" y="94"/>
                    <a:pt x="46" y="94"/>
                  </a:cubicBezTo>
                  <a:cubicBezTo>
                    <a:pt x="46" y="175"/>
                    <a:pt x="46" y="175"/>
                    <a:pt x="46" y="175"/>
                  </a:cubicBezTo>
                  <a:cubicBezTo>
                    <a:pt x="46" y="181"/>
                    <a:pt x="51" y="186"/>
                    <a:pt x="57" y="186"/>
                  </a:cubicBezTo>
                  <a:cubicBezTo>
                    <a:pt x="62" y="186"/>
                    <a:pt x="67" y="181"/>
                    <a:pt x="67" y="175"/>
                  </a:cubicBezTo>
                  <a:cubicBezTo>
                    <a:pt x="67" y="30"/>
                    <a:pt x="67" y="30"/>
                    <a:pt x="67" y="30"/>
                  </a:cubicBezTo>
                  <a:cubicBezTo>
                    <a:pt x="72" y="30"/>
                    <a:pt x="72" y="30"/>
                    <a:pt x="72" y="30"/>
                  </a:cubicBezTo>
                  <a:cubicBezTo>
                    <a:pt x="72" y="84"/>
                    <a:pt x="72" y="84"/>
                    <a:pt x="72" y="84"/>
                  </a:cubicBezTo>
                  <a:cubicBezTo>
                    <a:pt x="72" y="87"/>
                    <a:pt x="76" y="91"/>
                    <a:pt x="80" y="91"/>
                  </a:cubicBezTo>
                  <a:cubicBezTo>
                    <a:pt x="85" y="91"/>
                    <a:pt x="88" y="87"/>
                    <a:pt x="88" y="84"/>
                  </a:cubicBezTo>
                  <a:cubicBezTo>
                    <a:pt x="88" y="17"/>
                    <a:pt x="88" y="17"/>
                    <a:pt x="88" y="17"/>
                  </a:cubicBezTo>
                  <a:cubicBezTo>
                    <a:pt x="88" y="12"/>
                    <a:pt x="81" y="0"/>
                    <a:pt x="67" y="0"/>
                  </a:cubicBezTo>
                </a:path>
              </a:pathLst>
            </a:custGeom>
            <a:solidFill>
              <a:srgbClr val="92D050"/>
            </a:solid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sp>
          <p:nvSpPr>
            <p:cNvPr id="86" name="Oval 6"/>
            <p:cNvSpPr>
              <a:spLocks noChangeArrowheads="1"/>
            </p:cNvSpPr>
            <p:nvPr/>
          </p:nvSpPr>
          <p:spPr bwMode="auto">
            <a:xfrm>
              <a:off x="684213" y="2682875"/>
              <a:ext cx="107950" cy="107950"/>
            </a:xfrm>
            <a:prstGeom prst="ellipse">
              <a:avLst/>
            </a:pr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grpSp>
      <p:grpSp>
        <p:nvGrpSpPr>
          <p:cNvPr id="87" name="Group 86"/>
          <p:cNvGrpSpPr/>
          <p:nvPr/>
        </p:nvGrpSpPr>
        <p:grpSpPr>
          <a:xfrm>
            <a:off x="2904539" y="4039043"/>
            <a:ext cx="390155" cy="1188000"/>
            <a:chOff x="601663" y="2682875"/>
            <a:chExt cx="269875" cy="687388"/>
          </a:xfrm>
          <a:solidFill>
            <a:schemeClr val="accent2">
              <a:lumMod val="90000"/>
              <a:lumOff val="10000"/>
            </a:schemeClr>
          </a:solidFill>
        </p:grpSpPr>
        <p:sp>
          <p:nvSpPr>
            <p:cNvPr id="88" name="Freeform 5"/>
            <p:cNvSpPr>
              <a:spLocks/>
            </p:cNvSpPr>
            <p:nvPr/>
          </p:nvSpPr>
          <p:spPr bwMode="auto">
            <a:xfrm>
              <a:off x="601663" y="2811463"/>
              <a:ext cx="269875" cy="558800"/>
            </a:xfrm>
            <a:custGeom>
              <a:avLst/>
              <a:gdLst>
                <a:gd name="T0" fmla="*/ 67 w 88"/>
                <a:gd name="T1" fmla="*/ 0 h 186"/>
                <a:gd name="T2" fmla="*/ 22 w 88"/>
                <a:gd name="T3" fmla="*/ 0 h 186"/>
                <a:gd name="T4" fmla="*/ 0 w 88"/>
                <a:gd name="T5" fmla="*/ 18 h 186"/>
                <a:gd name="T6" fmla="*/ 0 w 88"/>
                <a:gd name="T7" fmla="*/ 84 h 186"/>
                <a:gd name="T8" fmla="*/ 7 w 88"/>
                <a:gd name="T9" fmla="*/ 91 h 186"/>
                <a:gd name="T10" fmla="*/ 15 w 88"/>
                <a:gd name="T11" fmla="*/ 84 h 186"/>
                <a:gd name="T12" fmla="*/ 15 w 88"/>
                <a:gd name="T13" fmla="*/ 30 h 186"/>
                <a:gd name="T14" fmla="*/ 21 w 88"/>
                <a:gd name="T15" fmla="*/ 30 h 186"/>
                <a:gd name="T16" fmla="*/ 21 w 88"/>
                <a:gd name="T17" fmla="*/ 81 h 186"/>
                <a:gd name="T18" fmla="*/ 21 w 88"/>
                <a:gd name="T19" fmla="*/ 83 h 186"/>
                <a:gd name="T20" fmla="*/ 21 w 88"/>
                <a:gd name="T21" fmla="*/ 175 h 186"/>
                <a:gd name="T22" fmla="*/ 31 w 88"/>
                <a:gd name="T23" fmla="*/ 186 h 186"/>
                <a:gd name="T24" fmla="*/ 41 w 88"/>
                <a:gd name="T25" fmla="*/ 175 h 186"/>
                <a:gd name="T26" fmla="*/ 41 w 88"/>
                <a:gd name="T27" fmla="*/ 94 h 186"/>
                <a:gd name="T28" fmla="*/ 46 w 88"/>
                <a:gd name="T29" fmla="*/ 94 h 186"/>
                <a:gd name="T30" fmla="*/ 46 w 88"/>
                <a:gd name="T31" fmla="*/ 175 h 186"/>
                <a:gd name="T32" fmla="*/ 57 w 88"/>
                <a:gd name="T33" fmla="*/ 186 h 186"/>
                <a:gd name="T34" fmla="*/ 67 w 88"/>
                <a:gd name="T35" fmla="*/ 175 h 186"/>
                <a:gd name="T36" fmla="*/ 67 w 88"/>
                <a:gd name="T37" fmla="*/ 30 h 186"/>
                <a:gd name="T38" fmla="*/ 72 w 88"/>
                <a:gd name="T39" fmla="*/ 30 h 186"/>
                <a:gd name="T40" fmla="*/ 72 w 88"/>
                <a:gd name="T41" fmla="*/ 84 h 186"/>
                <a:gd name="T42" fmla="*/ 80 w 88"/>
                <a:gd name="T43" fmla="*/ 91 h 186"/>
                <a:gd name="T44" fmla="*/ 88 w 88"/>
                <a:gd name="T45" fmla="*/ 84 h 186"/>
                <a:gd name="T46" fmla="*/ 88 w 88"/>
                <a:gd name="T47" fmla="*/ 17 h 186"/>
                <a:gd name="T48" fmla="*/ 67 w 88"/>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86">
                  <a:moveTo>
                    <a:pt x="67" y="0"/>
                  </a:moveTo>
                  <a:cubicBezTo>
                    <a:pt x="22" y="0"/>
                    <a:pt x="22" y="0"/>
                    <a:pt x="22" y="0"/>
                  </a:cubicBezTo>
                  <a:cubicBezTo>
                    <a:pt x="6" y="0"/>
                    <a:pt x="0" y="14"/>
                    <a:pt x="0" y="18"/>
                  </a:cubicBezTo>
                  <a:cubicBezTo>
                    <a:pt x="0" y="84"/>
                    <a:pt x="0" y="84"/>
                    <a:pt x="0" y="84"/>
                  </a:cubicBezTo>
                  <a:cubicBezTo>
                    <a:pt x="0" y="87"/>
                    <a:pt x="3" y="91"/>
                    <a:pt x="7" y="91"/>
                  </a:cubicBezTo>
                  <a:cubicBezTo>
                    <a:pt x="11" y="91"/>
                    <a:pt x="15" y="87"/>
                    <a:pt x="15" y="84"/>
                  </a:cubicBezTo>
                  <a:cubicBezTo>
                    <a:pt x="15" y="30"/>
                    <a:pt x="15" y="30"/>
                    <a:pt x="15" y="30"/>
                  </a:cubicBezTo>
                  <a:cubicBezTo>
                    <a:pt x="21" y="30"/>
                    <a:pt x="21" y="30"/>
                    <a:pt x="21" y="30"/>
                  </a:cubicBezTo>
                  <a:cubicBezTo>
                    <a:pt x="21" y="81"/>
                    <a:pt x="21" y="81"/>
                    <a:pt x="21" y="81"/>
                  </a:cubicBezTo>
                  <a:cubicBezTo>
                    <a:pt x="21" y="82"/>
                    <a:pt x="21" y="83"/>
                    <a:pt x="21" y="83"/>
                  </a:cubicBezTo>
                  <a:cubicBezTo>
                    <a:pt x="21" y="175"/>
                    <a:pt x="21" y="175"/>
                    <a:pt x="21" y="175"/>
                  </a:cubicBezTo>
                  <a:cubicBezTo>
                    <a:pt x="21" y="181"/>
                    <a:pt x="26" y="186"/>
                    <a:pt x="31" y="186"/>
                  </a:cubicBezTo>
                  <a:cubicBezTo>
                    <a:pt x="37" y="186"/>
                    <a:pt x="41" y="181"/>
                    <a:pt x="41" y="175"/>
                  </a:cubicBezTo>
                  <a:cubicBezTo>
                    <a:pt x="41" y="94"/>
                    <a:pt x="41" y="94"/>
                    <a:pt x="41" y="94"/>
                  </a:cubicBezTo>
                  <a:cubicBezTo>
                    <a:pt x="46" y="94"/>
                    <a:pt x="46" y="94"/>
                    <a:pt x="46" y="94"/>
                  </a:cubicBezTo>
                  <a:cubicBezTo>
                    <a:pt x="46" y="175"/>
                    <a:pt x="46" y="175"/>
                    <a:pt x="46" y="175"/>
                  </a:cubicBezTo>
                  <a:cubicBezTo>
                    <a:pt x="46" y="181"/>
                    <a:pt x="51" y="186"/>
                    <a:pt x="57" y="186"/>
                  </a:cubicBezTo>
                  <a:cubicBezTo>
                    <a:pt x="62" y="186"/>
                    <a:pt x="67" y="181"/>
                    <a:pt x="67" y="175"/>
                  </a:cubicBezTo>
                  <a:cubicBezTo>
                    <a:pt x="67" y="30"/>
                    <a:pt x="67" y="30"/>
                    <a:pt x="67" y="30"/>
                  </a:cubicBezTo>
                  <a:cubicBezTo>
                    <a:pt x="72" y="30"/>
                    <a:pt x="72" y="30"/>
                    <a:pt x="72" y="30"/>
                  </a:cubicBezTo>
                  <a:cubicBezTo>
                    <a:pt x="72" y="84"/>
                    <a:pt x="72" y="84"/>
                    <a:pt x="72" y="84"/>
                  </a:cubicBezTo>
                  <a:cubicBezTo>
                    <a:pt x="72" y="87"/>
                    <a:pt x="76" y="91"/>
                    <a:pt x="80" y="91"/>
                  </a:cubicBezTo>
                  <a:cubicBezTo>
                    <a:pt x="85" y="91"/>
                    <a:pt x="88" y="87"/>
                    <a:pt x="88" y="84"/>
                  </a:cubicBezTo>
                  <a:cubicBezTo>
                    <a:pt x="88" y="17"/>
                    <a:pt x="88" y="17"/>
                    <a:pt x="88" y="17"/>
                  </a:cubicBezTo>
                  <a:cubicBezTo>
                    <a:pt x="88" y="12"/>
                    <a:pt x="81" y="0"/>
                    <a:pt x="67" y="0"/>
                  </a:cubicBezTo>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sp>
          <p:nvSpPr>
            <p:cNvPr id="89" name="Oval 6"/>
            <p:cNvSpPr>
              <a:spLocks noChangeArrowheads="1"/>
            </p:cNvSpPr>
            <p:nvPr/>
          </p:nvSpPr>
          <p:spPr bwMode="auto">
            <a:xfrm>
              <a:off x="684213" y="2682875"/>
              <a:ext cx="107950" cy="107950"/>
            </a:xfrm>
            <a:prstGeom prst="ellipse">
              <a:avLst/>
            </a:pr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grpSp>
      <p:grpSp>
        <p:nvGrpSpPr>
          <p:cNvPr id="90" name="Group 89"/>
          <p:cNvGrpSpPr/>
          <p:nvPr/>
        </p:nvGrpSpPr>
        <p:grpSpPr>
          <a:xfrm>
            <a:off x="3624932" y="4039043"/>
            <a:ext cx="390155" cy="1188000"/>
            <a:chOff x="601663" y="2682875"/>
            <a:chExt cx="269875" cy="687388"/>
          </a:xfrm>
          <a:solidFill>
            <a:schemeClr val="accent2">
              <a:lumMod val="90000"/>
              <a:lumOff val="10000"/>
            </a:schemeClr>
          </a:solidFill>
        </p:grpSpPr>
        <p:sp>
          <p:nvSpPr>
            <p:cNvPr id="91" name="Freeform 5"/>
            <p:cNvSpPr>
              <a:spLocks/>
            </p:cNvSpPr>
            <p:nvPr/>
          </p:nvSpPr>
          <p:spPr bwMode="auto">
            <a:xfrm>
              <a:off x="601663" y="2811463"/>
              <a:ext cx="269875" cy="558800"/>
            </a:xfrm>
            <a:custGeom>
              <a:avLst/>
              <a:gdLst>
                <a:gd name="T0" fmla="*/ 67 w 88"/>
                <a:gd name="T1" fmla="*/ 0 h 186"/>
                <a:gd name="T2" fmla="*/ 22 w 88"/>
                <a:gd name="T3" fmla="*/ 0 h 186"/>
                <a:gd name="T4" fmla="*/ 0 w 88"/>
                <a:gd name="T5" fmla="*/ 18 h 186"/>
                <a:gd name="T6" fmla="*/ 0 w 88"/>
                <a:gd name="T7" fmla="*/ 84 h 186"/>
                <a:gd name="T8" fmla="*/ 7 w 88"/>
                <a:gd name="T9" fmla="*/ 91 h 186"/>
                <a:gd name="T10" fmla="*/ 15 w 88"/>
                <a:gd name="T11" fmla="*/ 84 h 186"/>
                <a:gd name="T12" fmla="*/ 15 w 88"/>
                <a:gd name="T13" fmla="*/ 30 h 186"/>
                <a:gd name="T14" fmla="*/ 21 w 88"/>
                <a:gd name="T15" fmla="*/ 30 h 186"/>
                <a:gd name="T16" fmla="*/ 21 w 88"/>
                <a:gd name="T17" fmla="*/ 81 h 186"/>
                <a:gd name="T18" fmla="*/ 21 w 88"/>
                <a:gd name="T19" fmla="*/ 83 h 186"/>
                <a:gd name="T20" fmla="*/ 21 w 88"/>
                <a:gd name="T21" fmla="*/ 175 h 186"/>
                <a:gd name="T22" fmla="*/ 31 w 88"/>
                <a:gd name="T23" fmla="*/ 186 h 186"/>
                <a:gd name="T24" fmla="*/ 41 w 88"/>
                <a:gd name="T25" fmla="*/ 175 h 186"/>
                <a:gd name="T26" fmla="*/ 41 w 88"/>
                <a:gd name="T27" fmla="*/ 94 h 186"/>
                <a:gd name="T28" fmla="*/ 46 w 88"/>
                <a:gd name="T29" fmla="*/ 94 h 186"/>
                <a:gd name="T30" fmla="*/ 46 w 88"/>
                <a:gd name="T31" fmla="*/ 175 h 186"/>
                <a:gd name="T32" fmla="*/ 57 w 88"/>
                <a:gd name="T33" fmla="*/ 186 h 186"/>
                <a:gd name="T34" fmla="*/ 67 w 88"/>
                <a:gd name="T35" fmla="*/ 175 h 186"/>
                <a:gd name="T36" fmla="*/ 67 w 88"/>
                <a:gd name="T37" fmla="*/ 30 h 186"/>
                <a:gd name="T38" fmla="*/ 72 w 88"/>
                <a:gd name="T39" fmla="*/ 30 h 186"/>
                <a:gd name="T40" fmla="*/ 72 w 88"/>
                <a:gd name="T41" fmla="*/ 84 h 186"/>
                <a:gd name="T42" fmla="*/ 80 w 88"/>
                <a:gd name="T43" fmla="*/ 91 h 186"/>
                <a:gd name="T44" fmla="*/ 88 w 88"/>
                <a:gd name="T45" fmla="*/ 84 h 186"/>
                <a:gd name="T46" fmla="*/ 88 w 88"/>
                <a:gd name="T47" fmla="*/ 17 h 186"/>
                <a:gd name="T48" fmla="*/ 67 w 88"/>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86">
                  <a:moveTo>
                    <a:pt x="67" y="0"/>
                  </a:moveTo>
                  <a:cubicBezTo>
                    <a:pt x="22" y="0"/>
                    <a:pt x="22" y="0"/>
                    <a:pt x="22" y="0"/>
                  </a:cubicBezTo>
                  <a:cubicBezTo>
                    <a:pt x="6" y="0"/>
                    <a:pt x="0" y="14"/>
                    <a:pt x="0" y="18"/>
                  </a:cubicBezTo>
                  <a:cubicBezTo>
                    <a:pt x="0" y="84"/>
                    <a:pt x="0" y="84"/>
                    <a:pt x="0" y="84"/>
                  </a:cubicBezTo>
                  <a:cubicBezTo>
                    <a:pt x="0" y="87"/>
                    <a:pt x="3" y="91"/>
                    <a:pt x="7" y="91"/>
                  </a:cubicBezTo>
                  <a:cubicBezTo>
                    <a:pt x="11" y="91"/>
                    <a:pt x="15" y="87"/>
                    <a:pt x="15" y="84"/>
                  </a:cubicBezTo>
                  <a:cubicBezTo>
                    <a:pt x="15" y="30"/>
                    <a:pt x="15" y="30"/>
                    <a:pt x="15" y="30"/>
                  </a:cubicBezTo>
                  <a:cubicBezTo>
                    <a:pt x="21" y="30"/>
                    <a:pt x="21" y="30"/>
                    <a:pt x="21" y="30"/>
                  </a:cubicBezTo>
                  <a:cubicBezTo>
                    <a:pt x="21" y="81"/>
                    <a:pt x="21" y="81"/>
                    <a:pt x="21" y="81"/>
                  </a:cubicBezTo>
                  <a:cubicBezTo>
                    <a:pt x="21" y="82"/>
                    <a:pt x="21" y="83"/>
                    <a:pt x="21" y="83"/>
                  </a:cubicBezTo>
                  <a:cubicBezTo>
                    <a:pt x="21" y="175"/>
                    <a:pt x="21" y="175"/>
                    <a:pt x="21" y="175"/>
                  </a:cubicBezTo>
                  <a:cubicBezTo>
                    <a:pt x="21" y="181"/>
                    <a:pt x="26" y="186"/>
                    <a:pt x="31" y="186"/>
                  </a:cubicBezTo>
                  <a:cubicBezTo>
                    <a:pt x="37" y="186"/>
                    <a:pt x="41" y="181"/>
                    <a:pt x="41" y="175"/>
                  </a:cubicBezTo>
                  <a:cubicBezTo>
                    <a:pt x="41" y="94"/>
                    <a:pt x="41" y="94"/>
                    <a:pt x="41" y="94"/>
                  </a:cubicBezTo>
                  <a:cubicBezTo>
                    <a:pt x="46" y="94"/>
                    <a:pt x="46" y="94"/>
                    <a:pt x="46" y="94"/>
                  </a:cubicBezTo>
                  <a:cubicBezTo>
                    <a:pt x="46" y="175"/>
                    <a:pt x="46" y="175"/>
                    <a:pt x="46" y="175"/>
                  </a:cubicBezTo>
                  <a:cubicBezTo>
                    <a:pt x="46" y="181"/>
                    <a:pt x="51" y="186"/>
                    <a:pt x="57" y="186"/>
                  </a:cubicBezTo>
                  <a:cubicBezTo>
                    <a:pt x="62" y="186"/>
                    <a:pt x="67" y="181"/>
                    <a:pt x="67" y="175"/>
                  </a:cubicBezTo>
                  <a:cubicBezTo>
                    <a:pt x="67" y="30"/>
                    <a:pt x="67" y="30"/>
                    <a:pt x="67" y="30"/>
                  </a:cubicBezTo>
                  <a:cubicBezTo>
                    <a:pt x="72" y="30"/>
                    <a:pt x="72" y="30"/>
                    <a:pt x="72" y="30"/>
                  </a:cubicBezTo>
                  <a:cubicBezTo>
                    <a:pt x="72" y="84"/>
                    <a:pt x="72" y="84"/>
                    <a:pt x="72" y="84"/>
                  </a:cubicBezTo>
                  <a:cubicBezTo>
                    <a:pt x="72" y="87"/>
                    <a:pt x="76" y="91"/>
                    <a:pt x="80" y="91"/>
                  </a:cubicBezTo>
                  <a:cubicBezTo>
                    <a:pt x="85" y="91"/>
                    <a:pt x="88" y="87"/>
                    <a:pt x="88" y="84"/>
                  </a:cubicBezTo>
                  <a:cubicBezTo>
                    <a:pt x="88" y="17"/>
                    <a:pt x="88" y="17"/>
                    <a:pt x="88" y="17"/>
                  </a:cubicBezTo>
                  <a:cubicBezTo>
                    <a:pt x="88" y="12"/>
                    <a:pt x="81" y="0"/>
                    <a:pt x="67" y="0"/>
                  </a:cubicBezTo>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sp>
          <p:nvSpPr>
            <p:cNvPr id="92" name="Oval 6"/>
            <p:cNvSpPr>
              <a:spLocks noChangeArrowheads="1"/>
            </p:cNvSpPr>
            <p:nvPr/>
          </p:nvSpPr>
          <p:spPr bwMode="auto">
            <a:xfrm>
              <a:off x="684213" y="2682875"/>
              <a:ext cx="107950" cy="107950"/>
            </a:xfrm>
            <a:prstGeom prst="ellipse">
              <a:avLst/>
            </a:pr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grpSp>
      <p:grpSp>
        <p:nvGrpSpPr>
          <p:cNvPr id="96" name="Group 95"/>
          <p:cNvGrpSpPr/>
          <p:nvPr/>
        </p:nvGrpSpPr>
        <p:grpSpPr>
          <a:xfrm>
            <a:off x="3264736" y="4039043"/>
            <a:ext cx="390155" cy="1188000"/>
            <a:chOff x="601663" y="2682875"/>
            <a:chExt cx="269875" cy="687388"/>
          </a:xfrm>
          <a:solidFill>
            <a:schemeClr val="accent2">
              <a:lumMod val="90000"/>
              <a:lumOff val="10000"/>
            </a:schemeClr>
          </a:solidFill>
        </p:grpSpPr>
        <p:sp>
          <p:nvSpPr>
            <p:cNvPr id="97" name="Freeform 5"/>
            <p:cNvSpPr>
              <a:spLocks/>
            </p:cNvSpPr>
            <p:nvPr/>
          </p:nvSpPr>
          <p:spPr bwMode="auto">
            <a:xfrm>
              <a:off x="601663" y="2811463"/>
              <a:ext cx="269875" cy="558800"/>
            </a:xfrm>
            <a:custGeom>
              <a:avLst/>
              <a:gdLst>
                <a:gd name="T0" fmla="*/ 67 w 88"/>
                <a:gd name="T1" fmla="*/ 0 h 186"/>
                <a:gd name="T2" fmla="*/ 22 w 88"/>
                <a:gd name="T3" fmla="*/ 0 h 186"/>
                <a:gd name="T4" fmla="*/ 0 w 88"/>
                <a:gd name="T5" fmla="*/ 18 h 186"/>
                <a:gd name="T6" fmla="*/ 0 w 88"/>
                <a:gd name="T7" fmla="*/ 84 h 186"/>
                <a:gd name="T8" fmla="*/ 7 w 88"/>
                <a:gd name="T9" fmla="*/ 91 h 186"/>
                <a:gd name="T10" fmla="*/ 15 w 88"/>
                <a:gd name="T11" fmla="*/ 84 h 186"/>
                <a:gd name="T12" fmla="*/ 15 w 88"/>
                <a:gd name="T13" fmla="*/ 30 h 186"/>
                <a:gd name="T14" fmla="*/ 21 w 88"/>
                <a:gd name="T15" fmla="*/ 30 h 186"/>
                <a:gd name="T16" fmla="*/ 21 w 88"/>
                <a:gd name="T17" fmla="*/ 81 h 186"/>
                <a:gd name="T18" fmla="*/ 21 w 88"/>
                <a:gd name="T19" fmla="*/ 83 h 186"/>
                <a:gd name="T20" fmla="*/ 21 w 88"/>
                <a:gd name="T21" fmla="*/ 175 h 186"/>
                <a:gd name="T22" fmla="*/ 31 w 88"/>
                <a:gd name="T23" fmla="*/ 186 h 186"/>
                <a:gd name="T24" fmla="*/ 41 w 88"/>
                <a:gd name="T25" fmla="*/ 175 h 186"/>
                <a:gd name="T26" fmla="*/ 41 w 88"/>
                <a:gd name="T27" fmla="*/ 94 h 186"/>
                <a:gd name="T28" fmla="*/ 46 w 88"/>
                <a:gd name="T29" fmla="*/ 94 h 186"/>
                <a:gd name="T30" fmla="*/ 46 w 88"/>
                <a:gd name="T31" fmla="*/ 175 h 186"/>
                <a:gd name="T32" fmla="*/ 57 w 88"/>
                <a:gd name="T33" fmla="*/ 186 h 186"/>
                <a:gd name="T34" fmla="*/ 67 w 88"/>
                <a:gd name="T35" fmla="*/ 175 h 186"/>
                <a:gd name="T36" fmla="*/ 67 w 88"/>
                <a:gd name="T37" fmla="*/ 30 h 186"/>
                <a:gd name="T38" fmla="*/ 72 w 88"/>
                <a:gd name="T39" fmla="*/ 30 h 186"/>
                <a:gd name="T40" fmla="*/ 72 w 88"/>
                <a:gd name="T41" fmla="*/ 84 h 186"/>
                <a:gd name="T42" fmla="*/ 80 w 88"/>
                <a:gd name="T43" fmla="*/ 91 h 186"/>
                <a:gd name="T44" fmla="*/ 88 w 88"/>
                <a:gd name="T45" fmla="*/ 84 h 186"/>
                <a:gd name="T46" fmla="*/ 88 w 88"/>
                <a:gd name="T47" fmla="*/ 17 h 186"/>
                <a:gd name="T48" fmla="*/ 67 w 88"/>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86">
                  <a:moveTo>
                    <a:pt x="67" y="0"/>
                  </a:moveTo>
                  <a:cubicBezTo>
                    <a:pt x="22" y="0"/>
                    <a:pt x="22" y="0"/>
                    <a:pt x="22" y="0"/>
                  </a:cubicBezTo>
                  <a:cubicBezTo>
                    <a:pt x="6" y="0"/>
                    <a:pt x="0" y="14"/>
                    <a:pt x="0" y="18"/>
                  </a:cubicBezTo>
                  <a:cubicBezTo>
                    <a:pt x="0" y="84"/>
                    <a:pt x="0" y="84"/>
                    <a:pt x="0" y="84"/>
                  </a:cubicBezTo>
                  <a:cubicBezTo>
                    <a:pt x="0" y="87"/>
                    <a:pt x="3" y="91"/>
                    <a:pt x="7" y="91"/>
                  </a:cubicBezTo>
                  <a:cubicBezTo>
                    <a:pt x="11" y="91"/>
                    <a:pt x="15" y="87"/>
                    <a:pt x="15" y="84"/>
                  </a:cubicBezTo>
                  <a:cubicBezTo>
                    <a:pt x="15" y="30"/>
                    <a:pt x="15" y="30"/>
                    <a:pt x="15" y="30"/>
                  </a:cubicBezTo>
                  <a:cubicBezTo>
                    <a:pt x="21" y="30"/>
                    <a:pt x="21" y="30"/>
                    <a:pt x="21" y="30"/>
                  </a:cubicBezTo>
                  <a:cubicBezTo>
                    <a:pt x="21" y="81"/>
                    <a:pt x="21" y="81"/>
                    <a:pt x="21" y="81"/>
                  </a:cubicBezTo>
                  <a:cubicBezTo>
                    <a:pt x="21" y="82"/>
                    <a:pt x="21" y="83"/>
                    <a:pt x="21" y="83"/>
                  </a:cubicBezTo>
                  <a:cubicBezTo>
                    <a:pt x="21" y="175"/>
                    <a:pt x="21" y="175"/>
                    <a:pt x="21" y="175"/>
                  </a:cubicBezTo>
                  <a:cubicBezTo>
                    <a:pt x="21" y="181"/>
                    <a:pt x="26" y="186"/>
                    <a:pt x="31" y="186"/>
                  </a:cubicBezTo>
                  <a:cubicBezTo>
                    <a:pt x="37" y="186"/>
                    <a:pt x="41" y="181"/>
                    <a:pt x="41" y="175"/>
                  </a:cubicBezTo>
                  <a:cubicBezTo>
                    <a:pt x="41" y="94"/>
                    <a:pt x="41" y="94"/>
                    <a:pt x="41" y="94"/>
                  </a:cubicBezTo>
                  <a:cubicBezTo>
                    <a:pt x="46" y="94"/>
                    <a:pt x="46" y="94"/>
                    <a:pt x="46" y="94"/>
                  </a:cubicBezTo>
                  <a:cubicBezTo>
                    <a:pt x="46" y="175"/>
                    <a:pt x="46" y="175"/>
                    <a:pt x="46" y="175"/>
                  </a:cubicBezTo>
                  <a:cubicBezTo>
                    <a:pt x="46" y="181"/>
                    <a:pt x="51" y="186"/>
                    <a:pt x="57" y="186"/>
                  </a:cubicBezTo>
                  <a:cubicBezTo>
                    <a:pt x="62" y="186"/>
                    <a:pt x="67" y="181"/>
                    <a:pt x="67" y="175"/>
                  </a:cubicBezTo>
                  <a:cubicBezTo>
                    <a:pt x="67" y="30"/>
                    <a:pt x="67" y="30"/>
                    <a:pt x="67" y="30"/>
                  </a:cubicBezTo>
                  <a:cubicBezTo>
                    <a:pt x="72" y="30"/>
                    <a:pt x="72" y="30"/>
                    <a:pt x="72" y="30"/>
                  </a:cubicBezTo>
                  <a:cubicBezTo>
                    <a:pt x="72" y="84"/>
                    <a:pt x="72" y="84"/>
                    <a:pt x="72" y="84"/>
                  </a:cubicBezTo>
                  <a:cubicBezTo>
                    <a:pt x="72" y="87"/>
                    <a:pt x="76" y="91"/>
                    <a:pt x="80" y="91"/>
                  </a:cubicBezTo>
                  <a:cubicBezTo>
                    <a:pt x="85" y="91"/>
                    <a:pt x="88" y="87"/>
                    <a:pt x="88" y="84"/>
                  </a:cubicBezTo>
                  <a:cubicBezTo>
                    <a:pt x="88" y="17"/>
                    <a:pt x="88" y="17"/>
                    <a:pt x="88" y="17"/>
                  </a:cubicBezTo>
                  <a:cubicBezTo>
                    <a:pt x="88" y="12"/>
                    <a:pt x="81" y="0"/>
                    <a:pt x="67" y="0"/>
                  </a:cubicBezTo>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sp>
          <p:nvSpPr>
            <p:cNvPr id="98" name="Oval 6"/>
            <p:cNvSpPr>
              <a:spLocks noChangeArrowheads="1"/>
            </p:cNvSpPr>
            <p:nvPr/>
          </p:nvSpPr>
          <p:spPr bwMode="auto">
            <a:xfrm>
              <a:off x="684213" y="2682875"/>
              <a:ext cx="107950" cy="107950"/>
            </a:xfrm>
            <a:prstGeom prst="ellipse">
              <a:avLst/>
            </a:pr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grpSp>
      <p:grpSp>
        <p:nvGrpSpPr>
          <p:cNvPr id="137" name="Group 136"/>
          <p:cNvGrpSpPr/>
          <p:nvPr/>
        </p:nvGrpSpPr>
        <p:grpSpPr>
          <a:xfrm>
            <a:off x="3966252" y="4039043"/>
            <a:ext cx="390155" cy="1188000"/>
            <a:chOff x="601663" y="2682875"/>
            <a:chExt cx="269875" cy="687388"/>
          </a:xfrm>
          <a:solidFill>
            <a:srgbClr val="C66B70"/>
          </a:solidFill>
        </p:grpSpPr>
        <p:sp>
          <p:nvSpPr>
            <p:cNvPr id="138" name="Freeform 5"/>
            <p:cNvSpPr>
              <a:spLocks/>
            </p:cNvSpPr>
            <p:nvPr/>
          </p:nvSpPr>
          <p:spPr bwMode="auto">
            <a:xfrm>
              <a:off x="601663" y="2811463"/>
              <a:ext cx="269875" cy="558800"/>
            </a:xfrm>
            <a:custGeom>
              <a:avLst/>
              <a:gdLst>
                <a:gd name="T0" fmla="*/ 67 w 88"/>
                <a:gd name="T1" fmla="*/ 0 h 186"/>
                <a:gd name="T2" fmla="*/ 22 w 88"/>
                <a:gd name="T3" fmla="*/ 0 h 186"/>
                <a:gd name="T4" fmla="*/ 0 w 88"/>
                <a:gd name="T5" fmla="*/ 18 h 186"/>
                <a:gd name="T6" fmla="*/ 0 w 88"/>
                <a:gd name="T7" fmla="*/ 84 h 186"/>
                <a:gd name="T8" fmla="*/ 7 w 88"/>
                <a:gd name="T9" fmla="*/ 91 h 186"/>
                <a:gd name="T10" fmla="*/ 15 w 88"/>
                <a:gd name="T11" fmla="*/ 84 h 186"/>
                <a:gd name="T12" fmla="*/ 15 w 88"/>
                <a:gd name="T13" fmla="*/ 30 h 186"/>
                <a:gd name="T14" fmla="*/ 21 w 88"/>
                <a:gd name="T15" fmla="*/ 30 h 186"/>
                <a:gd name="T16" fmla="*/ 21 w 88"/>
                <a:gd name="T17" fmla="*/ 81 h 186"/>
                <a:gd name="T18" fmla="*/ 21 w 88"/>
                <a:gd name="T19" fmla="*/ 83 h 186"/>
                <a:gd name="T20" fmla="*/ 21 w 88"/>
                <a:gd name="T21" fmla="*/ 175 h 186"/>
                <a:gd name="T22" fmla="*/ 31 w 88"/>
                <a:gd name="T23" fmla="*/ 186 h 186"/>
                <a:gd name="T24" fmla="*/ 41 w 88"/>
                <a:gd name="T25" fmla="*/ 175 h 186"/>
                <a:gd name="T26" fmla="*/ 41 w 88"/>
                <a:gd name="T27" fmla="*/ 94 h 186"/>
                <a:gd name="T28" fmla="*/ 46 w 88"/>
                <a:gd name="T29" fmla="*/ 94 h 186"/>
                <a:gd name="T30" fmla="*/ 46 w 88"/>
                <a:gd name="T31" fmla="*/ 175 h 186"/>
                <a:gd name="T32" fmla="*/ 57 w 88"/>
                <a:gd name="T33" fmla="*/ 186 h 186"/>
                <a:gd name="T34" fmla="*/ 67 w 88"/>
                <a:gd name="T35" fmla="*/ 175 h 186"/>
                <a:gd name="T36" fmla="*/ 67 w 88"/>
                <a:gd name="T37" fmla="*/ 30 h 186"/>
                <a:gd name="T38" fmla="*/ 72 w 88"/>
                <a:gd name="T39" fmla="*/ 30 h 186"/>
                <a:gd name="T40" fmla="*/ 72 w 88"/>
                <a:gd name="T41" fmla="*/ 84 h 186"/>
                <a:gd name="T42" fmla="*/ 80 w 88"/>
                <a:gd name="T43" fmla="*/ 91 h 186"/>
                <a:gd name="T44" fmla="*/ 88 w 88"/>
                <a:gd name="T45" fmla="*/ 84 h 186"/>
                <a:gd name="T46" fmla="*/ 88 w 88"/>
                <a:gd name="T47" fmla="*/ 17 h 186"/>
                <a:gd name="T48" fmla="*/ 67 w 88"/>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86">
                  <a:moveTo>
                    <a:pt x="67" y="0"/>
                  </a:moveTo>
                  <a:cubicBezTo>
                    <a:pt x="22" y="0"/>
                    <a:pt x="22" y="0"/>
                    <a:pt x="22" y="0"/>
                  </a:cubicBezTo>
                  <a:cubicBezTo>
                    <a:pt x="6" y="0"/>
                    <a:pt x="0" y="14"/>
                    <a:pt x="0" y="18"/>
                  </a:cubicBezTo>
                  <a:cubicBezTo>
                    <a:pt x="0" y="84"/>
                    <a:pt x="0" y="84"/>
                    <a:pt x="0" y="84"/>
                  </a:cubicBezTo>
                  <a:cubicBezTo>
                    <a:pt x="0" y="87"/>
                    <a:pt x="3" y="91"/>
                    <a:pt x="7" y="91"/>
                  </a:cubicBezTo>
                  <a:cubicBezTo>
                    <a:pt x="11" y="91"/>
                    <a:pt x="15" y="87"/>
                    <a:pt x="15" y="84"/>
                  </a:cubicBezTo>
                  <a:cubicBezTo>
                    <a:pt x="15" y="30"/>
                    <a:pt x="15" y="30"/>
                    <a:pt x="15" y="30"/>
                  </a:cubicBezTo>
                  <a:cubicBezTo>
                    <a:pt x="21" y="30"/>
                    <a:pt x="21" y="30"/>
                    <a:pt x="21" y="30"/>
                  </a:cubicBezTo>
                  <a:cubicBezTo>
                    <a:pt x="21" y="81"/>
                    <a:pt x="21" y="81"/>
                    <a:pt x="21" y="81"/>
                  </a:cubicBezTo>
                  <a:cubicBezTo>
                    <a:pt x="21" y="82"/>
                    <a:pt x="21" y="83"/>
                    <a:pt x="21" y="83"/>
                  </a:cubicBezTo>
                  <a:cubicBezTo>
                    <a:pt x="21" y="175"/>
                    <a:pt x="21" y="175"/>
                    <a:pt x="21" y="175"/>
                  </a:cubicBezTo>
                  <a:cubicBezTo>
                    <a:pt x="21" y="181"/>
                    <a:pt x="26" y="186"/>
                    <a:pt x="31" y="186"/>
                  </a:cubicBezTo>
                  <a:cubicBezTo>
                    <a:pt x="37" y="186"/>
                    <a:pt x="41" y="181"/>
                    <a:pt x="41" y="175"/>
                  </a:cubicBezTo>
                  <a:cubicBezTo>
                    <a:pt x="41" y="94"/>
                    <a:pt x="41" y="94"/>
                    <a:pt x="41" y="94"/>
                  </a:cubicBezTo>
                  <a:cubicBezTo>
                    <a:pt x="46" y="94"/>
                    <a:pt x="46" y="94"/>
                    <a:pt x="46" y="94"/>
                  </a:cubicBezTo>
                  <a:cubicBezTo>
                    <a:pt x="46" y="175"/>
                    <a:pt x="46" y="175"/>
                    <a:pt x="46" y="175"/>
                  </a:cubicBezTo>
                  <a:cubicBezTo>
                    <a:pt x="46" y="181"/>
                    <a:pt x="51" y="186"/>
                    <a:pt x="57" y="186"/>
                  </a:cubicBezTo>
                  <a:cubicBezTo>
                    <a:pt x="62" y="186"/>
                    <a:pt x="67" y="181"/>
                    <a:pt x="67" y="175"/>
                  </a:cubicBezTo>
                  <a:cubicBezTo>
                    <a:pt x="67" y="30"/>
                    <a:pt x="67" y="30"/>
                    <a:pt x="67" y="30"/>
                  </a:cubicBezTo>
                  <a:cubicBezTo>
                    <a:pt x="72" y="30"/>
                    <a:pt x="72" y="30"/>
                    <a:pt x="72" y="30"/>
                  </a:cubicBezTo>
                  <a:cubicBezTo>
                    <a:pt x="72" y="84"/>
                    <a:pt x="72" y="84"/>
                    <a:pt x="72" y="84"/>
                  </a:cubicBezTo>
                  <a:cubicBezTo>
                    <a:pt x="72" y="87"/>
                    <a:pt x="76" y="91"/>
                    <a:pt x="80" y="91"/>
                  </a:cubicBezTo>
                  <a:cubicBezTo>
                    <a:pt x="85" y="91"/>
                    <a:pt x="88" y="87"/>
                    <a:pt x="88" y="84"/>
                  </a:cubicBezTo>
                  <a:cubicBezTo>
                    <a:pt x="88" y="17"/>
                    <a:pt x="88" y="17"/>
                    <a:pt x="88" y="17"/>
                  </a:cubicBezTo>
                  <a:cubicBezTo>
                    <a:pt x="88" y="12"/>
                    <a:pt x="81" y="0"/>
                    <a:pt x="67" y="0"/>
                  </a:cubicBezTo>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sp>
          <p:nvSpPr>
            <p:cNvPr id="139" name="Oval 6"/>
            <p:cNvSpPr>
              <a:spLocks noChangeArrowheads="1"/>
            </p:cNvSpPr>
            <p:nvPr/>
          </p:nvSpPr>
          <p:spPr bwMode="auto">
            <a:xfrm>
              <a:off x="684213" y="2682875"/>
              <a:ext cx="107950" cy="107950"/>
            </a:xfrm>
            <a:prstGeom prst="ellipse">
              <a:avLst/>
            </a:pr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grpSp>
      <p:grpSp>
        <p:nvGrpSpPr>
          <p:cNvPr id="140" name="Group 139"/>
          <p:cNvGrpSpPr/>
          <p:nvPr/>
        </p:nvGrpSpPr>
        <p:grpSpPr>
          <a:xfrm>
            <a:off x="4328428" y="4039043"/>
            <a:ext cx="390155" cy="1188000"/>
            <a:chOff x="601663" y="2682875"/>
            <a:chExt cx="269875" cy="687388"/>
          </a:xfrm>
          <a:solidFill>
            <a:schemeClr val="accent4"/>
          </a:solidFill>
        </p:grpSpPr>
        <p:sp>
          <p:nvSpPr>
            <p:cNvPr id="141" name="Freeform 5"/>
            <p:cNvSpPr>
              <a:spLocks/>
            </p:cNvSpPr>
            <p:nvPr/>
          </p:nvSpPr>
          <p:spPr bwMode="auto">
            <a:xfrm>
              <a:off x="601663" y="2811463"/>
              <a:ext cx="269875" cy="558800"/>
            </a:xfrm>
            <a:custGeom>
              <a:avLst/>
              <a:gdLst>
                <a:gd name="T0" fmla="*/ 67 w 88"/>
                <a:gd name="T1" fmla="*/ 0 h 186"/>
                <a:gd name="T2" fmla="*/ 22 w 88"/>
                <a:gd name="T3" fmla="*/ 0 h 186"/>
                <a:gd name="T4" fmla="*/ 0 w 88"/>
                <a:gd name="T5" fmla="*/ 18 h 186"/>
                <a:gd name="T6" fmla="*/ 0 w 88"/>
                <a:gd name="T7" fmla="*/ 84 h 186"/>
                <a:gd name="T8" fmla="*/ 7 w 88"/>
                <a:gd name="T9" fmla="*/ 91 h 186"/>
                <a:gd name="T10" fmla="*/ 15 w 88"/>
                <a:gd name="T11" fmla="*/ 84 h 186"/>
                <a:gd name="T12" fmla="*/ 15 w 88"/>
                <a:gd name="T13" fmla="*/ 30 h 186"/>
                <a:gd name="T14" fmla="*/ 21 w 88"/>
                <a:gd name="T15" fmla="*/ 30 h 186"/>
                <a:gd name="T16" fmla="*/ 21 w 88"/>
                <a:gd name="T17" fmla="*/ 81 h 186"/>
                <a:gd name="T18" fmla="*/ 21 w 88"/>
                <a:gd name="T19" fmla="*/ 83 h 186"/>
                <a:gd name="T20" fmla="*/ 21 w 88"/>
                <a:gd name="T21" fmla="*/ 175 h 186"/>
                <a:gd name="T22" fmla="*/ 31 w 88"/>
                <a:gd name="T23" fmla="*/ 186 h 186"/>
                <a:gd name="T24" fmla="*/ 41 w 88"/>
                <a:gd name="T25" fmla="*/ 175 h 186"/>
                <a:gd name="T26" fmla="*/ 41 w 88"/>
                <a:gd name="T27" fmla="*/ 94 h 186"/>
                <a:gd name="T28" fmla="*/ 46 w 88"/>
                <a:gd name="T29" fmla="*/ 94 h 186"/>
                <a:gd name="T30" fmla="*/ 46 w 88"/>
                <a:gd name="T31" fmla="*/ 175 h 186"/>
                <a:gd name="T32" fmla="*/ 57 w 88"/>
                <a:gd name="T33" fmla="*/ 186 h 186"/>
                <a:gd name="T34" fmla="*/ 67 w 88"/>
                <a:gd name="T35" fmla="*/ 175 h 186"/>
                <a:gd name="T36" fmla="*/ 67 w 88"/>
                <a:gd name="T37" fmla="*/ 30 h 186"/>
                <a:gd name="T38" fmla="*/ 72 w 88"/>
                <a:gd name="T39" fmla="*/ 30 h 186"/>
                <a:gd name="T40" fmla="*/ 72 w 88"/>
                <a:gd name="T41" fmla="*/ 84 h 186"/>
                <a:gd name="T42" fmla="*/ 80 w 88"/>
                <a:gd name="T43" fmla="*/ 91 h 186"/>
                <a:gd name="T44" fmla="*/ 88 w 88"/>
                <a:gd name="T45" fmla="*/ 84 h 186"/>
                <a:gd name="T46" fmla="*/ 88 w 88"/>
                <a:gd name="T47" fmla="*/ 17 h 186"/>
                <a:gd name="T48" fmla="*/ 67 w 88"/>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86">
                  <a:moveTo>
                    <a:pt x="67" y="0"/>
                  </a:moveTo>
                  <a:cubicBezTo>
                    <a:pt x="22" y="0"/>
                    <a:pt x="22" y="0"/>
                    <a:pt x="22" y="0"/>
                  </a:cubicBezTo>
                  <a:cubicBezTo>
                    <a:pt x="6" y="0"/>
                    <a:pt x="0" y="14"/>
                    <a:pt x="0" y="18"/>
                  </a:cubicBezTo>
                  <a:cubicBezTo>
                    <a:pt x="0" y="84"/>
                    <a:pt x="0" y="84"/>
                    <a:pt x="0" y="84"/>
                  </a:cubicBezTo>
                  <a:cubicBezTo>
                    <a:pt x="0" y="87"/>
                    <a:pt x="3" y="91"/>
                    <a:pt x="7" y="91"/>
                  </a:cubicBezTo>
                  <a:cubicBezTo>
                    <a:pt x="11" y="91"/>
                    <a:pt x="15" y="87"/>
                    <a:pt x="15" y="84"/>
                  </a:cubicBezTo>
                  <a:cubicBezTo>
                    <a:pt x="15" y="30"/>
                    <a:pt x="15" y="30"/>
                    <a:pt x="15" y="30"/>
                  </a:cubicBezTo>
                  <a:cubicBezTo>
                    <a:pt x="21" y="30"/>
                    <a:pt x="21" y="30"/>
                    <a:pt x="21" y="30"/>
                  </a:cubicBezTo>
                  <a:cubicBezTo>
                    <a:pt x="21" y="81"/>
                    <a:pt x="21" y="81"/>
                    <a:pt x="21" y="81"/>
                  </a:cubicBezTo>
                  <a:cubicBezTo>
                    <a:pt x="21" y="82"/>
                    <a:pt x="21" y="83"/>
                    <a:pt x="21" y="83"/>
                  </a:cubicBezTo>
                  <a:cubicBezTo>
                    <a:pt x="21" y="175"/>
                    <a:pt x="21" y="175"/>
                    <a:pt x="21" y="175"/>
                  </a:cubicBezTo>
                  <a:cubicBezTo>
                    <a:pt x="21" y="181"/>
                    <a:pt x="26" y="186"/>
                    <a:pt x="31" y="186"/>
                  </a:cubicBezTo>
                  <a:cubicBezTo>
                    <a:pt x="37" y="186"/>
                    <a:pt x="41" y="181"/>
                    <a:pt x="41" y="175"/>
                  </a:cubicBezTo>
                  <a:cubicBezTo>
                    <a:pt x="41" y="94"/>
                    <a:pt x="41" y="94"/>
                    <a:pt x="41" y="94"/>
                  </a:cubicBezTo>
                  <a:cubicBezTo>
                    <a:pt x="46" y="94"/>
                    <a:pt x="46" y="94"/>
                    <a:pt x="46" y="94"/>
                  </a:cubicBezTo>
                  <a:cubicBezTo>
                    <a:pt x="46" y="175"/>
                    <a:pt x="46" y="175"/>
                    <a:pt x="46" y="175"/>
                  </a:cubicBezTo>
                  <a:cubicBezTo>
                    <a:pt x="46" y="181"/>
                    <a:pt x="51" y="186"/>
                    <a:pt x="57" y="186"/>
                  </a:cubicBezTo>
                  <a:cubicBezTo>
                    <a:pt x="62" y="186"/>
                    <a:pt x="67" y="181"/>
                    <a:pt x="67" y="175"/>
                  </a:cubicBezTo>
                  <a:cubicBezTo>
                    <a:pt x="67" y="30"/>
                    <a:pt x="67" y="30"/>
                    <a:pt x="67" y="30"/>
                  </a:cubicBezTo>
                  <a:cubicBezTo>
                    <a:pt x="72" y="30"/>
                    <a:pt x="72" y="30"/>
                    <a:pt x="72" y="30"/>
                  </a:cubicBezTo>
                  <a:cubicBezTo>
                    <a:pt x="72" y="84"/>
                    <a:pt x="72" y="84"/>
                    <a:pt x="72" y="84"/>
                  </a:cubicBezTo>
                  <a:cubicBezTo>
                    <a:pt x="72" y="87"/>
                    <a:pt x="76" y="91"/>
                    <a:pt x="80" y="91"/>
                  </a:cubicBezTo>
                  <a:cubicBezTo>
                    <a:pt x="85" y="91"/>
                    <a:pt x="88" y="87"/>
                    <a:pt x="88" y="84"/>
                  </a:cubicBezTo>
                  <a:cubicBezTo>
                    <a:pt x="88" y="17"/>
                    <a:pt x="88" y="17"/>
                    <a:pt x="88" y="17"/>
                  </a:cubicBezTo>
                  <a:cubicBezTo>
                    <a:pt x="88" y="12"/>
                    <a:pt x="81" y="0"/>
                    <a:pt x="67" y="0"/>
                  </a:cubicBezTo>
                </a:path>
              </a:pathLst>
            </a:custGeom>
            <a:solidFill>
              <a:schemeClr val="bg2"/>
            </a:solid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sp>
          <p:nvSpPr>
            <p:cNvPr id="142" name="Oval 6"/>
            <p:cNvSpPr>
              <a:spLocks noChangeArrowheads="1"/>
            </p:cNvSpPr>
            <p:nvPr/>
          </p:nvSpPr>
          <p:spPr bwMode="auto">
            <a:xfrm>
              <a:off x="684213" y="2682875"/>
              <a:ext cx="107950" cy="107950"/>
            </a:xfrm>
            <a:prstGeom prst="ellipse">
              <a:avLst/>
            </a:prstGeom>
            <a:solidFill>
              <a:schemeClr val="bg2"/>
            </a:solid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grpSp>
      <p:grpSp>
        <p:nvGrpSpPr>
          <p:cNvPr id="143" name="Group 142"/>
          <p:cNvGrpSpPr/>
          <p:nvPr/>
        </p:nvGrpSpPr>
        <p:grpSpPr>
          <a:xfrm>
            <a:off x="4657653" y="4039043"/>
            <a:ext cx="390155" cy="1188000"/>
            <a:chOff x="601663" y="2682875"/>
            <a:chExt cx="269875" cy="687388"/>
          </a:xfrm>
          <a:solidFill>
            <a:schemeClr val="accent4"/>
          </a:solidFill>
        </p:grpSpPr>
        <p:sp>
          <p:nvSpPr>
            <p:cNvPr id="144" name="Freeform 5"/>
            <p:cNvSpPr>
              <a:spLocks/>
            </p:cNvSpPr>
            <p:nvPr/>
          </p:nvSpPr>
          <p:spPr bwMode="auto">
            <a:xfrm>
              <a:off x="601663" y="2811463"/>
              <a:ext cx="269875" cy="558800"/>
            </a:xfrm>
            <a:custGeom>
              <a:avLst/>
              <a:gdLst>
                <a:gd name="T0" fmla="*/ 67 w 88"/>
                <a:gd name="T1" fmla="*/ 0 h 186"/>
                <a:gd name="T2" fmla="*/ 22 w 88"/>
                <a:gd name="T3" fmla="*/ 0 h 186"/>
                <a:gd name="T4" fmla="*/ 0 w 88"/>
                <a:gd name="T5" fmla="*/ 18 h 186"/>
                <a:gd name="T6" fmla="*/ 0 w 88"/>
                <a:gd name="T7" fmla="*/ 84 h 186"/>
                <a:gd name="T8" fmla="*/ 7 w 88"/>
                <a:gd name="T9" fmla="*/ 91 h 186"/>
                <a:gd name="T10" fmla="*/ 15 w 88"/>
                <a:gd name="T11" fmla="*/ 84 h 186"/>
                <a:gd name="T12" fmla="*/ 15 w 88"/>
                <a:gd name="T13" fmla="*/ 30 h 186"/>
                <a:gd name="T14" fmla="*/ 21 w 88"/>
                <a:gd name="T15" fmla="*/ 30 h 186"/>
                <a:gd name="T16" fmla="*/ 21 w 88"/>
                <a:gd name="T17" fmla="*/ 81 h 186"/>
                <a:gd name="T18" fmla="*/ 21 w 88"/>
                <a:gd name="T19" fmla="*/ 83 h 186"/>
                <a:gd name="T20" fmla="*/ 21 w 88"/>
                <a:gd name="T21" fmla="*/ 175 h 186"/>
                <a:gd name="T22" fmla="*/ 31 w 88"/>
                <a:gd name="T23" fmla="*/ 186 h 186"/>
                <a:gd name="T24" fmla="*/ 41 w 88"/>
                <a:gd name="T25" fmla="*/ 175 h 186"/>
                <a:gd name="T26" fmla="*/ 41 w 88"/>
                <a:gd name="T27" fmla="*/ 94 h 186"/>
                <a:gd name="T28" fmla="*/ 46 w 88"/>
                <a:gd name="T29" fmla="*/ 94 h 186"/>
                <a:gd name="T30" fmla="*/ 46 w 88"/>
                <a:gd name="T31" fmla="*/ 175 h 186"/>
                <a:gd name="T32" fmla="*/ 57 w 88"/>
                <a:gd name="T33" fmla="*/ 186 h 186"/>
                <a:gd name="T34" fmla="*/ 67 w 88"/>
                <a:gd name="T35" fmla="*/ 175 h 186"/>
                <a:gd name="T36" fmla="*/ 67 w 88"/>
                <a:gd name="T37" fmla="*/ 30 h 186"/>
                <a:gd name="T38" fmla="*/ 72 w 88"/>
                <a:gd name="T39" fmla="*/ 30 h 186"/>
                <a:gd name="T40" fmla="*/ 72 w 88"/>
                <a:gd name="T41" fmla="*/ 84 h 186"/>
                <a:gd name="T42" fmla="*/ 80 w 88"/>
                <a:gd name="T43" fmla="*/ 91 h 186"/>
                <a:gd name="T44" fmla="*/ 88 w 88"/>
                <a:gd name="T45" fmla="*/ 84 h 186"/>
                <a:gd name="T46" fmla="*/ 88 w 88"/>
                <a:gd name="T47" fmla="*/ 17 h 186"/>
                <a:gd name="T48" fmla="*/ 67 w 88"/>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86">
                  <a:moveTo>
                    <a:pt x="67" y="0"/>
                  </a:moveTo>
                  <a:cubicBezTo>
                    <a:pt x="22" y="0"/>
                    <a:pt x="22" y="0"/>
                    <a:pt x="22" y="0"/>
                  </a:cubicBezTo>
                  <a:cubicBezTo>
                    <a:pt x="6" y="0"/>
                    <a:pt x="0" y="14"/>
                    <a:pt x="0" y="18"/>
                  </a:cubicBezTo>
                  <a:cubicBezTo>
                    <a:pt x="0" y="84"/>
                    <a:pt x="0" y="84"/>
                    <a:pt x="0" y="84"/>
                  </a:cubicBezTo>
                  <a:cubicBezTo>
                    <a:pt x="0" y="87"/>
                    <a:pt x="3" y="91"/>
                    <a:pt x="7" y="91"/>
                  </a:cubicBezTo>
                  <a:cubicBezTo>
                    <a:pt x="11" y="91"/>
                    <a:pt x="15" y="87"/>
                    <a:pt x="15" y="84"/>
                  </a:cubicBezTo>
                  <a:cubicBezTo>
                    <a:pt x="15" y="30"/>
                    <a:pt x="15" y="30"/>
                    <a:pt x="15" y="30"/>
                  </a:cubicBezTo>
                  <a:cubicBezTo>
                    <a:pt x="21" y="30"/>
                    <a:pt x="21" y="30"/>
                    <a:pt x="21" y="30"/>
                  </a:cubicBezTo>
                  <a:cubicBezTo>
                    <a:pt x="21" y="81"/>
                    <a:pt x="21" y="81"/>
                    <a:pt x="21" y="81"/>
                  </a:cubicBezTo>
                  <a:cubicBezTo>
                    <a:pt x="21" y="82"/>
                    <a:pt x="21" y="83"/>
                    <a:pt x="21" y="83"/>
                  </a:cubicBezTo>
                  <a:cubicBezTo>
                    <a:pt x="21" y="175"/>
                    <a:pt x="21" y="175"/>
                    <a:pt x="21" y="175"/>
                  </a:cubicBezTo>
                  <a:cubicBezTo>
                    <a:pt x="21" y="181"/>
                    <a:pt x="26" y="186"/>
                    <a:pt x="31" y="186"/>
                  </a:cubicBezTo>
                  <a:cubicBezTo>
                    <a:pt x="37" y="186"/>
                    <a:pt x="41" y="181"/>
                    <a:pt x="41" y="175"/>
                  </a:cubicBezTo>
                  <a:cubicBezTo>
                    <a:pt x="41" y="94"/>
                    <a:pt x="41" y="94"/>
                    <a:pt x="41" y="94"/>
                  </a:cubicBezTo>
                  <a:cubicBezTo>
                    <a:pt x="46" y="94"/>
                    <a:pt x="46" y="94"/>
                    <a:pt x="46" y="94"/>
                  </a:cubicBezTo>
                  <a:cubicBezTo>
                    <a:pt x="46" y="175"/>
                    <a:pt x="46" y="175"/>
                    <a:pt x="46" y="175"/>
                  </a:cubicBezTo>
                  <a:cubicBezTo>
                    <a:pt x="46" y="181"/>
                    <a:pt x="51" y="186"/>
                    <a:pt x="57" y="186"/>
                  </a:cubicBezTo>
                  <a:cubicBezTo>
                    <a:pt x="62" y="186"/>
                    <a:pt x="67" y="181"/>
                    <a:pt x="67" y="175"/>
                  </a:cubicBezTo>
                  <a:cubicBezTo>
                    <a:pt x="67" y="30"/>
                    <a:pt x="67" y="30"/>
                    <a:pt x="67" y="30"/>
                  </a:cubicBezTo>
                  <a:cubicBezTo>
                    <a:pt x="72" y="30"/>
                    <a:pt x="72" y="30"/>
                    <a:pt x="72" y="30"/>
                  </a:cubicBezTo>
                  <a:cubicBezTo>
                    <a:pt x="72" y="84"/>
                    <a:pt x="72" y="84"/>
                    <a:pt x="72" y="84"/>
                  </a:cubicBezTo>
                  <a:cubicBezTo>
                    <a:pt x="72" y="87"/>
                    <a:pt x="76" y="91"/>
                    <a:pt x="80" y="91"/>
                  </a:cubicBezTo>
                  <a:cubicBezTo>
                    <a:pt x="85" y="91"/>
                    <a:pt x="88" y="87"/>
                    <a:pt x="88" y="84"/>
                  </a:cubicBezTo>
                  <a:cubicBezTo>
                    <a:pt x="88" y="17"/>
                    <a:pt x="88" y="17"/>
                    <a:pt x="88" y="17"/>
                  </a:cubicBezTo>
                  <a:cubicBezTo>
                    <a:pt x="88" y="12"/>
                    <a:pt x="81" y="0"/>
                    <a:pt x="67" y="0"/>
                  </a:cubicBezTo>
                </a:path>
              </a:pathLst>
            </a:custGeom>
            <a:solidFill>
              <a:schemeClr val="bg2"/>
            </a:solid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sp>
          <p:nvSpPr>
            <p:cNvPr id="145" name="Oval 6"/>
            <p:cNvSpPr>
              <a:spLocks noChangeArrowheads="1"/>
            </p:cNvSpPr>
            <p:nvPr/>
          </p:nvSpPr>
          <p:spPr bwMode="auto">
            <a:xfrm>
              <a:off x="684213" y="2682875"/>
              <a:ext cx="107950" cy="107950"/>
            </a:xfrm>
            <a:prstGeom prst="ellipse">
              <a:avLst/>
            </a:prstGeom>
            <a:solidFill>
              <a:schemeClr val="bg2"/>
            </a:solid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defRPr/>
              </a:pPr>
              <a:endParaRPr lang="en-GB" sz="1800" dirty="0">
                <a:latin typeface="Arial" panose="020B0604020202020204" pitchFamily="34" charset="0"/>
              </a:endParaRPr>
            </a:p>
          </p:txBody>
        </p:sp>
      </p:grpSp>
      <p:sp>
        <p:nvSpPr>
          <p:cNvPr id="2" name="TextBox 1"/>
          <p:cNvSpPr txBox="1"/>
          <p:nvPr/>
        </p:nvSpPr>
        <p:spPr>
          <a:xfrm>
            <a:off x="6096001" y="3870381"/>
            <a:ext cx="1770144" cy="914400"/>
          </a:xfrm>
          <a:prstGeom prst="rect">
            <a:avLst/>
          </a:prstGeom>
          <a:noFill/>
        </p:spPr>
        <p:txBody>
          <a:bodyPr wrap="square" rtlCol="0" anchor="ctr" anchorCtr="0">
            <a:noAutofit/>
          </a:bodyPr>
          <a:lstStyle/>
          <a:p>
            <a:pPr algn="ctr" defTabSz="914377" eaLnBrk="0" fontAlgn="base" hangingPunct="0">
              <a:spcBef>
                <a:spcPct val="50000"/>
              </a:spcBef>
              <a:spcAft>
                <a:spcPct val="0"/>
              </a:spcAft>
              <a:defRPr/>
            </a:pPr>
            <a:r>
              <a:rPr lang="mk-MK" sz="2000" b="1" dirty="0">
                <a:latin typeface="Calibri" panose="020F0502020204030204" pitchFamily="34" charset="0"/>
                <a:cs typeface="Calibri" panose="020F0502020204030204" pitchFamily="34" charset="0"/>
              </a:rPr>
              <a:t>Инциденца</a:t>
            </a:r>
            <a:r>
              <a:rPr lang="mk-MK" sz="2000" b="1" dirty="0"/>
              <a:t> </a:t>
            </a:r>
            <a:endParaRPr lang="en-GB" sz="2000" b="1" baseline="30000" dirty="0"/>
          </a:p>
        </p:txBody>
      </p:sp>
      <p:pic>
        <p:nvPicPr>
          <p:cNvPr id="16" name="Picture 15" descr="Screen Shot 2018-08-02 at 4.30.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5887" y="2363143"/>
            <a:ext cx="1230000" cy="1260000"/>
          </a:xfrm>
          <a:prstGeom prst="rect">
            <a:avLst/>
          </a:prstGeom>
        </p:spPr>
      </p:pic>
      <p:sp>
        <p:nvSpPr>
          <p:cNvPr id="4" name="TextBox 3"/>
          <p:cNvSpPr txBox="1"/>
          <p:nvPr/>
        </p:nvSpPr>
        <p:spPr>
          <a:xfrm>
            <a:off x="9241458" y="2729213"/>
            <a:ext cx="1114284" cy="527859"/>
          </a:xfrm>
          <a:prstGeom prst="rect">
            <a:avLst/>
          </a:prstGeom>
          <a:noFill/>
        </p:spPr>
        <p:txBody>
          <a:bodyPr wrap="square" rtlCol="0" anchor="ctr" anchorCtr="0">
            <a:noAutofit/>
          </a:bodyPr>
          <a:lstStyle/>
          <a:p>
            <a:pPr algn="ctr" defTabSz="914377" eaLnBrk="0" fontAlgn="base" hangingPunct="0">
              <a:spcBef>
                <a:spcPct val="50000"/>
              </a:spcBef>
              <a:spcAft>
                <a:spcPct val="0"/>
              </a:spcAft>
              <a:defRPr/>
            </a:pPr>
            <a:r>
              <a:rPr lang="en-GB" sz="1867" b="1" dirty="0">
                <a:solidFill>
                  <a:srgbClr val="A92229"/>
                </a:solidFill>
              </a:rPr>
              <a:t>NHL</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3231" y="2435141"/>
            <a:ext cx="1116000" cy="11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789698" y="3881939"/>
            <a:ext cx="1902377" cy="1077218"/>
          </a:xfrm>
          <a:prstGeom prst="rect">
            <a:avLst/>
          </a:prstGeom>
        </p:spPr>
        <p:txBody>
          <a:bodyPr wrap="square">
            <a:spAutoFit/>
          </a:bodyPr>
          <a:lstStyle/>
          <a:p>
            <a:pPr lvl="0" algn="ctr">
              <a:defRPr/>
            </a:pPr>
            <a:r>
              <a:rPr lang="en-GB" sz="2800" b="1" dirty="0">
                <a:solidFill>
                  <a:srgbClr val="A92229"/>
                </a:solidFill>
                <a:latin typeface="Calibri" panose="020F0502020204030204" pitchFamily="34" charset="0"/>
                <a:cs typeface="Calibri" panose="020F0502020204030204" pitchFamily="34" charset="0"/>
              </a:rPr>
              <a:t>544.352 </a:t>
            </a:r>
            <a:r>
              <a:rPr lang="mk-MK" sz="1800" dirty="0">
                <a:latin typeface="Calibri" panose="020F0502020204030204" pitchFamily="34" charset="0"/>
                <a:cs typeface="Calibri" panose="020F0502020204030204" pitchFamily="34" charset="0"/>
              </a:rPr>
              <a:t>нови случаи годишно</a:t>
            </a:r>
            <a:r>
              <a:rPr lang="en-GB" sz="1800" baseline="30000" dirty="0">
                <a:latin typeface="Calibri" panose="020F0502020204030204" pitchFamily="34" charset="0"/>
                <a:cs typeface="Calibri" panose="020F0502020204030204" pitchFamily="34" charset="0"/>
              </a:rPr>
              <a:t>3</a:t>
            </a:r>
          </a:p>
        </p:txBody>
      </p:sp>
      <p:sp>
        <p:nvSpPr>
          <p:cNvPr id="43" name="Rectangle 42"/>
          <p:cNvSpPr/>
          <p:nvPr/>
        </p:nvSpPr>
        <p:spPr>
          <a:xfrm>
            <a:off x="9577696" y="3870382"/>
            <a:ext cx="2527069" cy="1077218"/>
          </a:xfrm>
          <a:prstGeom prst="rect">
            <a:avLst/>
          </a:prstGeom>
        </p:spPr>
        <p:txBody>
          <a:bodyPr wrap="square">
            <a:spAutoFit/>
          </a:bodyPr>
          <a:lstStyle/>
          <a:p>
            <a:pPr lvl="0" algn="ctr">
              <a:defRPr/>
            </a:pPr>
            <a:r>
              <a:rPr lang="mk-MK" sz="2800" b="1" dirty="0" smtClean="0">
                <a:solidFill>
                  <a:srgbClr val="A92229"/>
                </a:solidFill>
                <a:latin typeface="Calibri" panose="020F0502020204030204" pitchFamily="34" charset="0"/>
                <a:cs typeface="Calibri" panose="020F0502020204030204" pitchFamily="34" charset="0"/>
              </a:rPr>
              <a:t>1</a:t>
            </a:r>
            <a:r>
              <a:rPr lang="en-US" sz="2800" b="1" dirty="0" smtClean="0">
                <a:solidFill>
                  <a:srgbClr val="A92229"/>
                </a:solidFill>
                <a:latin typeface="Calibri" panose="020F0502020204030204" pitchFamily="34" charset="0"/>
                <a:cs typeface="Calibri" panose="020F0502020204030204" pitchFamily="34" charset="0"/>
              </a:rPr>
              <a:t>48</a:t>
            </a:r>
            <a:r>
              <a:rPr lang="mk-MK" sz="2800" b="1" dirty="0" smtClean="0">
                <a:solidFill>
                  <a:srgbClr val="A92229"/>
                </a:solidFill>
                <a:latin typeface="Calibri" panose="020F0502020204030204" pitchFamily="34" charset="0"/>
                <a:cs typeface="Calibri" panose="020F0502020204030204" pitchFamily="34" charset="0"/>
              </a:rPr>
              <a:t> (~</a:t>
            </a:r>
            <a:r>
              <a:rPr lang="en-US" sz="2800" b="1" dirty="0" smtClean="0">
                <a:solidFill>
                  <a:srgbClr val="A92229"/>
                </a:solidFill>
                <a:latin typeface="Calibri" panose="020F0502020204030204" pitchFamily="34" charset="0"/>
                <a:cs typeface="Calibri" panose="020F0502020204030204" pitchFamily="34" charset="0"/>
              </a:rPr>
              <a:t>3</a:t>
            </a:r>
            <a:r>
              <a:rPr lang="mk-MK" sz="2800" b="1" dirty="0" smtClean="0">
                <a:solidFill>
                  <a:srgbClr val="A92229"/>
                </a:solidFill>
                <a:latin typeface="Calibri" panose="020F0502020204030204" pitchFamily="34" charset="0"/>
                <a:cs typeface="Calibri" panose="020F0502020204030204" pitchFamily="34" charset="0"/>
              </a:rPr>
              <a:t>5)</a:t>
            </a:r>
            <a:r>
              <a:rPr lang="mk-MK" sz="2800" b="1" baseline="30000" dirty="0" smtClean="0">
                <a:solidFill>
                  <a:srgbClr val="A92229"/>
                </a:solidFill>
                <a:latin typeface="Calibri" panose="020F0502020204030204" pitchFamily="34" charset="0"/>
                <a:cs typeface="Calibri" panose="020F0502020204030204" pitchFamily="34" charset="0"/>
              </a:rPr>
              <a:t>3</a:t>
            </a:r>
            <a:r>
              <a:rPr lang="en-GB" sz="2800" b="1" dirty="0" smtClean="0">
                <a:solidFill>
                  <a:srgbClr val="A92229"/>
                </a:solidFill>
                <a:latin typeface="Calibri" panose="020F0502020204030204" pitchFamily="34" charset="0"/>
                <a:cs typeface="Calibri" panose="020F0502020204030204" pitchFamily="34" charset="0"/>
              </a:rPr>
              <a:t> </a:t>
            </a:r>
            <a:r>
              <a:rPr lang="mk-MK" sz="2800" b="1" dirty="0" smtClean="0">
                <a:solidFill>
                  <a:srgbClr val="A92229"/>
                </a:solidFill>
                <a:latin typeface="Calibri" panose="020F0502020204030204" pitchFamily="34" charset="0"/>
                <a:cs typeface="Calibri" panose="020F0502020204030204" pitchFamily="34" charset="0"/>
              </a:rPr>
              <a:t>                     </a:t>
            </a:r>
            <a:r>
              <a:rPr lang="mk-MK" sz="1800" dirty="0">
                <a:latin typeface="Calibri" panose="020F0502020204030204" pitchFamily="34" charset="0"/>
                <a:cs typeface="Calibri" panose="020F0502020204030204" pitchFamily="34" charset="0"/>
              </a:rPr>
              <a:t>нови случаи </a:t>
            </a:r>
            <a:r>
              <a:rPr lang="mk-MK" sz="1800" dirty="0" smtClean="0">
                <a:latin typeface="Calibri" panose="020F0502020204030204" pitchFamily="34" charset="0"/>
                <a:cs typeface="Calibri" panose="020F0502020204030204" pitchFamily="34" charset="0"/>
              </a:rPr>
              <a:t>2019 </a:t>
            </a:r>
            <a:r>
              <a:rPr lang="mk-MK" sz="1800" dirty="0">
                <a:latin typeface="Calibri" panose="020F0502020204030204" pitchFamily="34" charset="0"/>
                <a:cs typeface="Calibri" panose="020F0502020204030204" pitchFamily="34" charset="0"/>
              </a:rPr>
              <a:t>(~</a:t>
            </a:r>
            <a:r>
              <a:rPr lang="mk-MK" sz="1800" b="1" dirty="0" smtClean="0">
                <a:latin typeface="Calibri" panose="020F0502020204030204" pitchFamily="34" charset="0"/>
                <a:cs typeface="Calibri" panose="020F0502020204030204" pitchFamily="34" charset="0"/>
              </a:rPr>
              <a:t>24</a:t>
            </a:r>
            <a:r>
              <a:rPr lang="mk-MK" sz="1800" dirty="0" smtClean="0">
                <a:latin typeface="Calibri" panose="020F0502020204030204" pitchFamily="34" charset="0"/>
                <a:cs typeface="Calibri" panose="020F0502020204030204" pitchFamily="34" charset="0"/>
              </a:rPr>
              <a:t>% </a:t>
            </a:r>
            <a:r>
              <a:rPr lang="mk-MK" sz="1800" b="1" dirty="0" smtClean="0">
                <a:latin typeface="Calibri" panose="020F0502020204030204" pitchFamily="34" charset="0"/>
                <a:cs typeface="Calibri" panose="020F0502020204030204" pitchFamily="34" charset="0"/>
              </a:rPr>
              <a:t>ФЛ</a:t>
            </a:r>
            <a:r>
              <a:rPr lang="mk-MK" sz="1800" dirty="0" smtClean="0">
                <a:latin typeface="Calibri" panose="020F0502020204030204" pitchFamily="34" charset="0"/>
                <a:cs typeface="Calibri" panose="020F0502020204030204" pitchFamily="34" charset="0"/>
              </a:rPr>
              <a:t>)</a:t>
            </a:r>
            <a:endParaRPr lang="en-GB" sz="1800" baseline="30000" dirty="0">
              <a:latin typeface="Calibri" panose="020F0502020204030204" pitchFamily="34" charset="0"/>
              <a:cs typeface="Calibri" panose="020F0502020204030204" pitchFamily="34" charset="0"/>
            </a:endParaRPr>
          </a:p>
        </p:txBody>
      </p:sp>
      <p:sp>
        <p:nvSpPr>
          <p:cNvPr id="44" name="Rectangle 43"/>
          <p:cNvSpPr/>
          <p:nvPr/>
        </p:nvSpPr>
        <p:spPr>
          <a:xfrm>
            <a:off x="9839929" y="5077701"/>
            <a:ext cx="2188587" cy="1077218"/>
          </a:xfrm>
          <a:prstGeom prst="rect">
            <a:avLst/>
          </a:prstGeom>
        </p:spPr>
        <p:txBody>
          <a:bodyPr wrap="square">
            <a:spAutoFit/>
          </a:bodyPr>
          <a:lstStyle/>
          <a:p>
            <a:pPr lvl="0" algn="ctr">
              <a:defRPr/>
            </a:pPr>
            <a:r>
              <a:rPr lang="mk-MK" sz="2800" b="1" dirty="0" smtClean="0">
                <a:solidFill>
                  <a:srgbClr val="A92229"/>
                </a:solidFill>
                <a:latin typeface="Calibri" panose="020F0502020204030204" pitchFamily="34" charset="0"/>
                <a:cs typeface="Calibri" panose="020F0502020204030204" pitchFamily="34" charset="0"/>
              </a:rPr>
              <a:t>130 (~33)</a:t>
            </a:r>
            <a:r>
              <a:rPr lang="mk-MK" sz="2800" b="1" baseline="30000" dirty="0" smtClean="0">
                <a:solidFill>
                  <a:srgbClr val="A92229"/>
                </a:solidFill>
                <a:latin typeface="Calibri" panose="020F0502020204030204" pitchFamily="34" charset="0"/>
                <a:cs typeface="Calibri" panose="020F0502020204030204" pitchFamily="34" charset="0"/>
              </a:rPr>
              <a:t>3</a:t>
            </a:r>
            <a:r>
              <a:rPr lang="mk-MK" sz="2800" b="1" dirty="0" smtClean="0">
                <a:solidFill>
                  <a:srgbClr val="A92229"/>
                </a:solidFill>
                <a:latin typeface="Calibri" panose="020F0502020204030204" pitchFamily="34" charset="0"/>
                <a:cs typeface="Calibri" panose="020F0502020204030204" pitchFamily="34" charset="0"/>
              </a:rPr>
              <a:t> </a:t>
            </a:r>
          </a:p>
          <a:p>
            <a:pPr lvl="0" algn="ctr">
              <a:defRPr/>
            </a:pPr>
            <a:r>
              <a:rPr lang="mk-MK" sz="1800" dirty="0" smtClean="0">
                <a:latin typeface="Calibri" panose="020F0502020204030204" pitchFamily="34" charset="0"/>
                <a:cs typeface="Calibri" panose="020F0502020204030204" pitchFamily="34" charset="0"/>
              </a:rPr>
              <a:t>нови случаи 2021 </a:t>
            </a:r>
            <a:r>
              <a:rPr lang="mk-MK" sz="1800" b="1" dirty="0" smtClean="0">
                <a:latin typeface="Calibri" panose="020F0502020204030204" pitchFamily="34" charset="0"/>
                <a:cs typeface="Calibri" panose="020F0502020204030204" pitchFamily="34" charset="0"/>
              </a:rPr>
              <a:t>(</a:t>
            </a:r>
            <a:r>
              <a:rPr lang="mk-MK" sz="1800" dirty="0">
                <a:latin typeface="Calibri" panose="020F0502020204030204" pitchFamily="34" charset="0"/>
                <a:cs typeface="Calibri" panose="020F0502020204030204" pitchFamily="34" charset="0"/>
              </a:rPr>
              <a:t>~</a:t>
            </a:r>
            <a:r>
              <a:rPr lang="mk-MK" sz="1800" b="1" dirty="0" smtClean="0">
                <a:latin typeface="Calibri" panose="020F0502020204030204" pitchFamily="34" charset="0"/>
                <a:cs typeface="Calibri" panose="020F0502020204030204" pitchFamily="34" charset="0"/>
              </a:rPr>
              <a:t>25% ФЛ)</a:t>
            </a:r>
            <a:endParaRPr lang="en-GB" sz="1800" b="1" baseline="30000" dirty="0">
              <a:latin typeface="Calibri" panose="020F0502020204030204" pitchFamily="34" charset="0"/>
              <a:cs typeface="Calibri" panose="020F0502020204030204" pitchFamily="34" charset="0"/>
            </a:endParaRPr>
          </a:p>
        </p:txBody>
      </p:sp>
      <p:sp>
        <p:nvSpPr>
          <p:cNvPr id="8" name="Rectangle 7"/>
          <p:cNvSpPr/>
          <p:nvPr/>
        </p:nvSpPr>
        <p:spPr>
          <a:xfrm>
            <a:off x="4374529" y="5289417"/>
            <a:ext cx="373820" cy="276999"/>
          </a:xfrm>
          <a:prstGeom prst="rect">
            <a:avLst/>
          </a:prstGeom>
        </p:spPr>
        <p:txBody>
          <a:bodyPr wrap="none">
            <a:spAutoFit/>
          </a:bodyPr>
          <a:lstStyle/>
          <a:p>
            <a:r>
              <a:rPr lang="en-029" sz="1200" b="1" dirty="0"/>
              <a:t>FL</a:t>
            </a:r>
            <a:endParaRPr lang="en-US" sz="1200" dirty="0"/>
          </a:p>
        </p:txBody>
      </p:sp>
      <p:sp>
        <p:nvSpPr>
          <p:cNvPr id="47" name="Rectangle 46"/>
          <p:cNvSpPr/>
          <p:nvPr/>
        </p:nvSpPr>
        <p:spPr>
          <a:xfrm>
            <a:off x="3091441" y="5289415"/>
            <a:ext cx="705642" cy="276999"/>
          </a:xfrm>
          <a:prstGeom prst="rect">
            <a:avLst/>
          </a:prstGeom>
        </p:spPr>
        <p:txBody>
          <a:bodyPr wrap="none">
            <a:spAutoFit/>
          </a:bodyPr>
          <a:lstStyle/>
          <a:p>
            <a:r>
              <a:rPr lang="en-029" sz="1200" b="1" dirty="0"/>
              <a:t>DLBCL</a:t>
            </a:r>
            <a:endParaRPr lang="en-US" sz="1200" dirty="0"/>
          </a:p>
        </p:txBody>
      </p:sp>
      <p:sp>
        <p:nvSpPr>
          <p:cNvPr id="48" name="Rectangle 47"/>
          <p:cNvSpPr/>
          <p:nvPr/>
        </p:nvSpPr>
        <p:spPr>
          <a:xfrm>
            <a:off x="2384997" y="5305808"/>
            <a:ext cx="758715" cy="461665"/>
          </a:xfrm>
          <a:prstGeom prst="rect">
            <a:avLst/>
          </a:prstGeom>
        </p:spPr>
        <p:txBody>
          <a:bodyPr wrap="square">
            <a:spAutoFit/>
          </a:bodyPr>
          <a:lstStyle/>
          <a:p>
            <a:pPr algn="ctr"/>
            <a:r>
              <a:rPr lang="en-029" sz="1200" b="1" dirty="0"/>
              <a:t>CLL/ SLL</a:t>
            </a:r>
            <a:endParaRPr lang="en-US" sz="1200" dirty="0"/>
          </a:p>
        </p:txBody>
      </p:sp>
      <p:sp>
        <p:nvSpPr>
          <p:cNvPr id="49" name="Rectangle 48"/>
          <p:cNvSpPr/>
          <p:nvPr/>
        </p:nvSpPr>
        <p:spPr>
          <a:xfrm>
            <a:off x="2016025" y="5326011"/>
            <a:ext cx="612668" cy="276999"/>
          </a:xfrm>
          <a:prstGeom prst="rect">
            <a:avLst/>
          </a:prstGeom>
        </p:spPr>
        <p:txBody>
          <a:bodyPr wrap="none">
            <a:spAutoFit/>
          </a:bodyPr>
          <a:lstStyle/>
          <a:p>
            <a:r>
              <a:rPr lang="en-029" sz="1200" b="1" dirty="0"/>
              <a:t>MALT</a:t>
            </a:r>
            <a:endParaRPr lang="en-US" sz="1200" dirty="0"/>
          </a:p>
        </p:txBody>
      </p:sp>
      <p:sp>
        <p:nvSpPr>
          <p:cNvPr id="50" name="Rectangle 49"/>
          <p:cNvSpPr/>
          <p:nvPr/>
        </p:nvSpPr>
        <p:spPr>
          <a:xfrm>
            <a:off x="1484180" y="5309878"/>
            <a:ext cx="727619" cy="461665"/>
          </a:xfrm>
          <a:prstGeom prst="rect">
            <a:avLst/>
          </a:prstGeom>
        </p:spPr>
        <p:txBody>
          <a:bodyPr wrap="square">
            <a:spAutoFit/>
          </a:bodyPr>
          <a:lstStyle/>
          <a:p>
            <a:pPr algn="ctr"/>
            <a:r>
              <a:rPr lang="en-029" sz="1200" b="1" dirty="0"/>
              <a:t>NHL Low gr.</a:t>
            </a:r>
            <a:endParaRPr lang="en-US" sz="1200" dirty="0"/>
          </a:p>
        </p:txBody>
      </p:sp>
      <p:sp>
        <p:nvSpPr>
          <p:cNvPr id="51" name="TextBox 6"/>
          <p:cNvSpPr txBox="1">
            <a:spLocks noChangeArrowheads="1"/>
          </p:cNvSpPr>
          <p:nvPr/>
        </p:nvSpPr>
        <p:spPr bwMode="auto">
          <a:xfrm>
            <a:off x="137859" y="6376257"/>
            <a:ext cx="60841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eaLnBrk="1" hangingPunct="1">
              <a:spcBef>
                <a:spcPct val="0"/>
              </a:spcBef>
              <a:spcAft>
                <a:spcPct val="0"/>
              </a:spcAft>
            </a:pPr>
            <a:r>
              <a:rPr lang="mk-MK" altLang="en-US" sz="900" b="0" dirty="0">
                <a:solidFill>
                  <a:srgbClr val="000000"/>
                </a:solidFill>
                <a:latin typeface="+mn-lt"/>
              </a:rPr>
              <a:t>3</a:t>
            </a:r>
            <a:r>
              <a:rPr lang="mk-MK" altLang="en-US" sz="900" b="0" dirty="0" smtClean="0">
                <a:solidFill>
                  <a:srgbClr val="000000"/>
                </a:solidFill>
                <a:latin typeface="+mn-lt"/>
              </a:rPr>
              <a:t>. Податоци </a:t>
            </a:r>
            <a:r>
              <a:rPr lang="mk-MK" altLang="en-US" sz="900" b="0" dirty="0">
                <a:solidFill>
                  <a:srgbClr val="000000"/>
                </a:solidFill>
                <a:latin typeface="+mn-lt"/>
              </a:rPr>
              <a:t>од ЈЗУ Универзитетска клиника за хематологија, Скопје</a:t>
            </a:r>
            <a:r>
              <a:rPr lang="en-US" altLang="en-US" sz="900" b="0" dirty="0">
                <a:solidFill>
                  <a:srgbClr val="000000"/>
                </a:solidFill>
                <a:latin typeface="+mn-lt"/>
              </a:rPr>
              <a:t>, </a:t>
            </a:r>
            <a:r>
              <a:rPr lang="mk-MK" altLang="en-US" sz="900" b="0" dirty="0" smtClean="0">
                <a:solidFill>
                  <a:srgbClr val="000000"/>
                </a:solidFill>
                <a:latin typeface="+mn-lt"/>
              </a:rPr>
              <a:t>јануари 20</a:t>
            </a:r>
            <a:r>
              <a:rPr lang="en-US" altLang="en-US" sz="900" b="0" dirty="0" smtClean="0">
                <a:solidFill>
                  <a:srgbClr val="000000"/>
                </a:solidFill>
                <a:latin typeface="+mn-lt"/>
              </a:rPr>
              <a:t>2</a:t>
            </a:r>
            <a:r>
              <a:rPr lang="mk-MK" altLang="en-US" sz="900" b="0" dirty="0" smtClean="0">
                <a:solidFill>
                  <a:srgbClr val="000000"/>
                </a:solidFill>
                <a:latin typeface="+mn-lt"/>
              </a:rPr>
              <a:t>2</a:t>
            </a:r>
            <a:r>
              <a:rPr lang="mk-MK" altLang="en-US" sz="900" b="0" dirty="0" smtClean="0">
                <a:solidFill>
                  <a:srgbClr val="000000"/>
                </a:solidFill>
              </a:rPr>
              <a:t>.</a:t>
            </a:r>
            <a:endParaRPr lang="en-US" altLang="en-US" sz="900" b="0" dirty="0">
              <a:solidFill>
                <a:srgbClr val="000000"/>
              </a:solidFill>
            </a:endParaRPr>
          </a:p>
        </p:txBody>
      </p:sp>
      <p:pic>
        <p:nvPicPr>
          <p:cNvPr id="53" name="Picture 52"/>
          <p:cNvPicPr>
            <a:picLocks noChangeAspect="1"/>
          </p:cNvPicPr>
          <p:nvPr/>
        </p:nvPicPr>
        <p:blipFill>
          <a:blip r:embed="rId5"/>
          <a:stretch>
            <a:fillRect/>
          </a:stretch>
        </p:blipFill>
        <p:spPr>
          <a:xfrm>
            <a:off x="10722789" y="56309"/>
            <a:ext cx="1006469" cy="970779"/>
          </a:xfrm>
          <a:prstGeom prst="rect">
            <a:avLst/>
          </a:prstGeom>
        </p:spPr>
      </p:pic>
    </p:spTree>
    <p:custDataLst>
      <p:tags r:id="rId1"/>
    </p:custDataLst>
    <p:extLst>
      <p:ext uri="{BB962C8B-B14F-4D97-AF65-F5344CB8AC3E}">
        <p14:creationId xmlns:p14="http://schemas.microsoft.com/office/powerpoint/2010/main" val="3219283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Rounded Rectangle 418"/>
          <p:cNvSpPr/>
          <p:nvPr/>
        </p:nvSpPr>
        <p:spPr>
          <a:xfrm>
            <a:off x="533402" y="1454286"/>
            <a:ext cx="11126788" cy="4269069"/>
          </a:xfrm>
          <a:prstGeom prst="roundRect">
            <a:avLst>
              <a:gd name="adj" fmla="val 8039"/>
            </a:avLst>
          </a:prstGeom>
          <a:solidFill>
            <a:srgbClr val="EAEA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50000"/>
              </a:spcBef>
              <a:spcAft>
                <a:spcPct val="0"/>
              </a:spcAft>
              <a:buClrTx/>
              <a:defRPr/>
            </a:pPr>
            <a:endParaRPr lang="en-GB" sz="1200" kern="1200" dirty="0">
              <a:solidFill>
                <a:srgbClr val="707070"/>
              </a:solidFill>
              <a:latin typeface="Arial"/>
            </a:endParaRPr>
          </a:p>
        </p:txBody>
      </p:sp>
      <p:sp>
        <p:nvSpPr>
          <p:cNvPr id="63490" name="Rectangle 2"/>
          <p:cNvSpPr>
            <a:spLocks noGrp="1" noChangeArrowheads="1"/>
          </p:cNvSpPr>
          <p:nvPr>
            <p:ph type="title"/>
          </p:nvPr>
        </p:nvSpPr>
        <p:spPr>
          <a:xfrm>
            <a:off x="537682" y="274637"/>
            <a:ext cx="11030543" cy="778099"/>
          </a:xfrm>
        </p:spPr>
        <p:txBody>
          <a:bodyPr>
            <a:noAutofit/>
          </a:bodyPr>
          <a:lstStyle/>
          <a:p>
            <a:r>
              <a:rPr lang="mk-MK" sz="2667" dirty="0">
                <a:solidFill>
                  <a:srgbClr val="C00000"/>
                </a:solidFill>
                <a:latin typeface="Calibri" panose="020F0502020204030204" pitchFamily="34" charset="0"/>
                <a:cs typeface="Calibri" panose="020F0502020204030204" pitchFamily="34" charset="0"/>
              </a:rPr>
              <a:t>Повеќе од </a:t>
            </a:r>
            <a:r>
              <a:rPr lang="en-GB" sz="2667" dirty="0">
                <a:solidFill>
                  <a:srgbClr val="C00000"/>
                </a:solidFill>
                <a:latin typeface="Calibri" panose="020F0502020204030204" pitchFamily="34" charset="0"/>
                <a:cs typeface="Calibri" panose="020F0502020204030204" pitchFamily="34" charset="0"/>
              </a:rPr>
              <a:t>50% </a:t>
            </a:r>
            <a:r>
              <a:rPr lang="mk-MK" sz="2667" dirty="0">
                <a:solidFill>
                  <a:srgbClr val="C00000"/>
                </a:solidFill>
                <a:latin typeface="Calibri" panose="020F0502020204030204" pitchFamily="34" charset="0"/>
                <a:cs typeface="Calibri" panose="020F0502020204030204" pitchFamily="34" charset="0"/>
              </a:rPr>
              <a:t>од пациентите со</a:t>
            </a:r>
            <a:r>
              <a:rPr lang="en-GB" sz="2667" dirty="0">
                <a:solidFill>
                  <a:srgbClr val="C00000"/>
                </a:solidFill>
                <a:latin typeface="Calibri" panose="020F0502020204030204" pitchFamily="34" charset="0"/>
                <a:cs typeface="Calibri" panose="020F0502020204030204" pitchFamily="34" charset="0"/>
              </a:rPr>
              <a:t> FL </a:t>
            </a:r>
            <a:r>
              <a:rPr lang="mk-MK" sz="2667" dirty="0">
                <a:solidFill>
                  <a:srgbClr val="C00000"/>
                </a:solidFill>
                <a:latin typeface="Calibri" panose="020F0502020204030204" pitchFamily="34" charset="0"/>
                <a:cs typeface="Calibri" panose="020F0502020204030204" pitchFamily="34" charset="0"/>
              </a:rPr>
              <a:t>имаат прогресија на болеста или умираат во период од 10 години со</a:t>
            </a:r>
            <a:r>
              <a:rPr lang="en-GB" sz="2667" dirty="0">
                <a:solidFill>
                  <a:srgbClr val="C00000"/>
                </a:solidFill>
                <a:latin typeface="Calibri" panose="020F0502020204030204" pitchFamily="34" charset="0"/>
                <a:cs typeface="Calibri" panose="020F0502020204030204" pitchFamily="34" charset="0"/>
              </a:rPr>
              <a:t> 1L R-</a:t>
            </a:r>
            <a:r>
              <a:rPr lang="mk-MK" sz="2667" dirty="0">
                <a:solidFill>
                  <a:srgbClr val="C00000"/>
                </a:solidFill>
                <a:latin typeface="Calibri" panose="020F0502020204030204" pitchFamily="34" charset="0"/>
                <a:cs typeface="Calibri" panose="020F0502020204030204" pitchFamily="34" charset="0"/>
              </a:rPr>
              <a:t>хемо</a:t>
            </a:r>
            <a:endParaRPr lang="en-GB" sz="2667" baseline="30000" dirty="0">
              <a:solidFill>
                <a:srgbClr val="C00000"/>
              </a:solidFill>
              <a:latin typeface="Calibri" panose="020F0502020204030204" pitchFamily="34" charset="0"/>
              <a:cs typeface="Calibri" panose="020F0502020204030204" pitchFamily="34" charset="0"/>
            </a:endParaRPr>
          </a:p>
        </p:txBody>
      </p:sp>
      <p:sp>
        <p:nvSpPr>
          <p:cNvPr id="14" name="Text Placeholder 13"/>
          <p:cNvSpPr>
            <a:spLocks noGrp="1"/>
          </p:cNvSpPr>
          <p:nvPr>
            <p:ph type="body" sz="quarter" idx="13"/>
          </p:nvPr>
        </p:nvSpPr>
        <p:spPr/>
        <p:txBody>
          <a:bodyPr>
            <a:noAutofit/>
          </a:bodyPr>
          <a:lstStyle/>
          <a:p>
            <a:r>
              <a:rPr lang="en-GB" sz="1067" i="1" dirty="0">
                <a:solidFill>
                  <a:schemeClr val="tx1"/>
                </a:solidFill>
              </a:rPr>
              <a:t>All figures are </a:t>
            </a:r>
            <a:r>
              <a:rPr lang="en-GB" sz="1067" b="1" i="1" dirty="0">
                <a:solidFill>
                  <a:schemeClr val="tx1"/>
                </a:solidFill>
              </a:rPr>
              <a:t>estimates</a:t>
            </a:r>
            <a:r>
              <a:rPr lang="en-GB" sz="1067" i="1" dirty="0">
                <a:solidFill>
                  <a:schemeClr val="tx1"/>
                </a:solidFill>
              </a:rPr>
              <a:t> based on:</a:t>
            </a:r>
            <a:r>
              <a:rPr lang="en-GB" sz="1067" dirty="0">
                <a:solidFill>
                  <a:schemeClr val="tx1"/>
                </a:solidFill>
              </a:rPr>
              <a:t/>
            </a:r>
            <a:br>
              <a:rPr lang="en-GB" sz="1067" dirty="0">
                <a:solidFill>
                  <a:schemeClr val="tx1"/>
                </a:solidFill>
              </a:rPr>
            </a:br>
            <a:r>
              <a:rPr lang="da-DK" sz="1067" dirty="0">
                <a:solidFill>
                  <a:schemeClr val="tx1"/>
                </a:solidFill>
              </a:rPr>
              <a:t>1. </a:t>
            </a:r>
            <a:r>
              <a:rPr lang="fr-FR" sz="1067" dirty="0">
                <a:solidFill>
                  <a:schemeClr val="tx1"/>
                </a:solidFill>
              </a:rPr>
              <a:t>Salles et al. 2017</a:t>
            </a:r>
            <a:r>
              <a:rPr lang="da-DK" sz="1067" dirty="0">
                <a:solidFill>
                  <a:schemeClr val="tx1"/>
                </a:solidFill>
              </a:rPr>
              <a:t>; 2. Press et al. 2013; 3. Rummel et al. 2013; 4. Morschhauser et al. 2011; 5. Federico et al. 2013; 6. Marcus et al. 2005;</a:t>
            </a:r>
            <a:br>
              <a:rPr lang="da-DK" sz="1067" dirty="0">
                <a:solidFill>
                  <a:schemeClr val="tx1"/>
                </a:solidFill>
              </a:rPr>
            </a:br>
            <a:r>
              <a:rPr lang="da-DK" sz="1067" dirty="0">
                <a:solidFill>
                  <a:schemeClr val="tx1"/>
                </a:solidFill>
              </a:rPr>
              <a:t>7. Herold et al. 2007; 8. Casulo et al. 2015</a:t>
            </a:r>
          </a:p>
        </p:txBody>
      </p:sp>
      <p:grpSp>
        <p:nvGrpSpPr>
          <p:cNvPr id="119" name="Group 118"/>
          <p:cNvGrpSpPr/>
          <p:nvPr/>
        </p:nvGrpSpPr>
        <p:grpSpPr>
          <a:xfrm flipH="1">
            <a:off x="888905" y="3186337"/>
            <a:ext cx="189131" cy="560473"/>
            <a:chOff x="4419600" y="2886076"/>
            <a:chExt cx="306388" cy="1073149"/>
          </a:xfrm>
          <a:solidFill>
            <a:srgbClr val="707070"/>
          </a:solidFill>
        </p:grpSpPr>
        <p:sp>
          <p:nvSpPr>
            <p:cNvPr id="41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41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20" name="Group 119"/>
          <p:cNvGrpSpPr/>
          <p:nvPr/>
        </p:nvGrpSpPr>
        <p:grpSpPr>
          <a:xfrm flipH="1">
            <a:off x="1155387" y="3186337"/>
            <a:ext cx="189131" cy="560473"/>
            <a:chOff x="4419600" y="2886076"/>
            <a:chExt cx="306388" cy="1073149"/>
          </a:xfrm>
          <a:solidFill>
            <a:schemeClr val="tx2"/>
          </a:solidFill>
        </p:grpSpPr>
        <p:sp>
          <p:nvSpPr>
            <p:cNvPr id="41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41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21" name="Group 120"/>
          <p:cNvGrpSpPr/>
          <p:nvPr/>
        </p:nvGrpSpPr>
        <p:grpSpPr>
          <a:xfrm flipH="1">
            <a:off x="1421868" y="3186337"/>
            <a:ext cx="189131" cy="560473"/>
            <a:chOff x="4419600" y="2886076"/>
            <a:chExt cx="306388" cy="1073149"/>
          </a:xfrm>
          <a:solidFill>
            <a:schemeClr val="tx2"/>
          </a:solidFill>
        </p:grpSpPr>
        <p:sp>
          <p:nvSpPr>
            <p:cNvPr id="41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41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22" name="Group 121"/>
          <p:cNvGrpSpPr/>
          <p:nvPr/>
        </p:nvGrpSpPr>
        <p:grpSpPr>
          <a:xfrm flipH="1">
            <a:off x="1688349" y="3186337"/>
            <a:ext cx="189131" cy="560473"/>
            <a:chOff x="4419600" y="2886076"/>
            <a:chExt cx="306388" cy="1073149"/>
          </a:xfrm>
          <a:solidFill>
            <a:schemeClr val="tx2"/>
          </a:solidFill>
        </p:grpSpPr>
        <p:sp>
          <p:nvSpPr>
            <p:cNvPr id="41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41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23" name="Group 122"/>
          <p:cNvGrpSpPr/>
          <p:nvPr/>
        </p:nvGrpSpPr>
        <p:grpSpPr>
          <a:xfrm flipH="1">
            <a:off x="1954829" y="3186337"/>
            <a:ext cx="189131" cy="560473"/>
            <a:chOff x="4419600" y="2886076"/>
            <a:chExt cx="306388" cy="1073149"/>
          </a:xfrm>
          <a:solidFill>
            <a:schemeClr val="tx2"/>
          </a:solidFill>
        </p:grpSpPr>
        <p:sp>
          <p:nvSpPr>
            <p:cNvPr id="40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41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29" name="Group 128"/>
          <p:cNvGrpSpPr/>
          <p:nvPr/>
        </p:nvGrpSpPr>
        <p:grpSpPr>
          <a:xfrm flipH="1">
            <a:off x="2250179" y="3186337"/>
            <a:ext cx="189131" cy="560473"/>
            <a:chOff x="4419600" y="2886076"/>
            <a:chExt cx="306388" cy="1073149"/>
          </a:xfrm>
          <a:solidFill>
            <a:schemeClr val="tx2"/>
          </a:solidFill>
        </p:grpSpPr>
        <p:sp>
          <p:nvSpPr>
            <p:cNvPr id="39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9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30" name="Group 129"/>
          <p:cNvGrpSpPr/>
          <p:nvPr/>
        </p:nvGrpSpPr>
        <p:grpSpPr>
          <a:xfrm flipH="1">
            <a:off x="2516661" y="3186337"/>
            <a:ext cx="189131" cy="560473"/>
            <a:chOff x="4419600" y="2886076"/>
            <a:chExt cx="306388" cy="1073149"/>
          </a:xfrm>
          <a:solidFill>
            <a:schemeClr val="tx2"/>
          </a:solidFill>
        </p:grpSpPr>
        <p:sp>
          <p:nvSpPr>
            <p:cNvPr id="39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9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31" name="Group 130"/>
          <p:cNvGrpSpPr/>
          <p:nvPr/>
        </p:nvGrpSpPr>
        <p:grpSpPr>
          <a:xfrm flipH="1">
            <a:off x="2783141" y="3186337"/>
            <a:ext cx="189131" cy="560473"/>
            <a:chOff x="4419600" y="2886076"/>
            <a:chExt cx="306388" cy="1073149"/>
          </a:xfrm>
          <a:solidFill>
            <a:schemeClr val="tx2"/>
          </a:solidFill>
        </p:grpSpPr>
        <p:sp>
          <p:nvSpPr>
            <p:cNvPr id="39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9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32" name="Group 131"/>
          <p:cNvGrpSpPr/>
          <p:nvPr/>
        </p:nvGrpSpPr>
        <p:grpSpPr>
          <a:xfrm flipH="1">
            <a:off x="3049620" y="3186337"/>
            <a:ext cx="189131" cy="560473"/>
            <a:chOff x="4419600" y="2886076"/>
            <a:chExt cx="306388" cy="1073149"/>
          </a:xfrm>
          <a:solidFill>
            <a:schemeClr val="tx2"/>
          </a:solidFill>
        </p:grpSpPr>
        <p:sp>
          <p:nvSpPr>
            <p:cNvPr id="39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9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33" name="Group 132"/>
          <p:cNvGrpSpPr/>
          <p:nvPr/>
        </p:nvGrpSpPr>
        <p:grpSpPr>
          <a:xfrm flipH="1">
            <a:off x="3316104" y="3186337"/>
            <a:ext cx="189131" cy="560473"/>
            <a:chOff x="4419600" y="2886076"/>
            <a:chExt cx="306388" cy="1073149"/>
          </a:xfrm>
          <a:solidFill>
            <a:schemeClr val="tx2"/>
          </a:solidFill>
        </p:grpSpPr>
        <p:sp>
          <p:nvSpPr>
            <p:cNvPr id="38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9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39" name="Group 138"/>
          <p:cNvGrpSpPr/>
          <p:nvPr/>
        </p:nvGrpSpPr>
        <p:grpSpPr>
          <a:xfrm flipH="1">
            <a:off x="3611453" y="3186337"/>
            <a:ext cx="189131" cy="560473"/>
            <a:chOff x="4419600" y="2886076"/>
            <a:chExt cx="306388" cy="1073149"/>
          </a:xfrm>
          <a:solidFill>
            <a:schemeClr val="tx2"/>
          </a:solidFill>
        </p:grpSpPr>
        <p:sp>
          <p:nvSpPr>
            <p:cNvPr id="37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7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40" name="Group 139"/>
          <p:cNvGrpSpPr/>
          <p:nvPr/>
        </p:nvGrpSpPr>
        <p:grpSpPr>
          <a:xfrm flipH="1">
            <a:off x="3877932" y="3186337"/>
            <a:ext cx="189131" cy="560473"/>
            <a:chOff x="4419600" y="2886076"/>
            <a:chExt cx="306388" cy="1073149"/>
          </a:xfrm>
          <a:solidFill>
            <a:schemeClr val="tx2"/>
          </a:solidFill>
        </p:grpSpPr>
        <p:sp>
          <p:nvSpPr>
            <p:cNvPr id="37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7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41" name="Group 140"/>
          <p:cNvGrpSpPr/>
          <p:nvPr/>
        </p:nvGrpSpPr>
        <p:grpSpPr>
          <a:xfrm flipH="1">
            <a:off x="4144415" y="3186337"/>
            <a:ext cx="189131" cy="560473"/>
            <a:chOff x="4419600" y="2886076"/>
            <a:chExt cx="306388" cy="1073149"/>
          </a:xfrm>
          <a:solidFill>
            <a:schemeClr val="tx2"/>
          </a:solidFill>
        </p:grpSpPr>
        <p:sp>
          <p:nvSpPr>
            <p:cNvPr id="37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7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42" name="Group 141"/>
          <p:cNvGrpSpPr/>
          <p:nvPr/>
        </p:nvGrpSpPr>
        <p:grpSpPr>
          <a:xfrm flipH="1">
            <a:off x="4410893" y="3186337"/>
            <a:ext cx="189131" cy="560473"/>
            <a:chOff x="4419600" y="2886076"/>
            <a:chExt cx="306388" cy="1073149"/>
          </a:xfrm>
          <a:solidFill>
            <a:schemeClr val="tx2"/>
          </a:solidFill>
        </p:grpSpPr>
        <p:sp>
          <p:nvSpPr>
            <p:cNvPr id="37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7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43" name="Group 142"/>
          <p:cNvGrpSpPr/>
          <p:nvPr/>
        </p:nvGrpSpPr>
        <p:grpSpPr>
          <a:xfrm flipH="1">
            <a:off x="4677375" y="3186337"/>
            <a:ext cx="189131" cy="560473"/>
            <a:chOff x="4419600" y="2886076"/>
            <a:chExt cx="306388" cy="1073149"/>
          </a:xfrm>
          <a:solidFill>
            <a:schemeClr val="tx2"/>
          </a:solidFill>
        </p:grpSpPr>
        <p:sp>
          <p:nvSpPr>
            <p:cNvPr id="36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7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49" name="Group 148"/>
          <p:cNvGrpSpPr/>
          <p:nvPr/>
        </p:nvGrpSpPr>
        <p:grpSpPr>
          <a:xfrm flipH="1">
            <a:off x="4972729" y="3186337"/>
            <a:ext cx="189131" cy="560473"/>
            <a:chOff x="4419600" y="2886076"/>
            <a:chExt cx="306388" cy="1073149"/>
          </a:xfrm>
          <a:solidFill>
            <a:schemeClr val="tx2"/>
          </a:solidFill>
        </p:grpSpPr>
        <p:sp>
          <p:nvSpPr>
            <p:cNvPr id="35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5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50" name="Group 149"/>
          <p:cNvGrpSpPr/>
          <p:nvPr/>
        </p:nvGrpSpPr>
        <p:grpSpPr>
          <a:xfrm flipH="1">
            <a:off x="5239208" y="3186337"/>
            <a:ext cx="189131" cy="560473"/>
            <a:chOff x="4419600" y="2886076"/>
            <a:chExt cx="306388" cy="1073149"/>
          </a:xfrm>
          <a:solidFill>
            <a:schemeClr val="tx2"/>
          </a:solidFill>
        </p:grpSpPr>
        <p:sp>
          <p:nvSpPr>
            <p:cNvPr id="35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5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51" name="Group 150"/>
          <p:cNvGrpSpPr/>
          <p:nvPr/>
        </p:nvGrpSpPr>
        <p:grpSpPr>
          <a:xfrm flipH="1">
            <a:off x="5505689" y="3186337"/>
            <a:ext cx="189131" cy="560473"/>
            <a:chOff x="4419600" y="2886076"/>
            <a:chExt cx="306388" cy="1073149"/>
          </a:xfrm>
          <a:solidFill>
            <a:schemeClr val="tx2"/>
          </a:solidFill>
        </p:grpSpPr>
        <p:sp>
          <p:nvSpPr>
            <p:cNvPr id="35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5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52" name="Group 151"/>
          <p:cNvGrpSpPr/>
          <p:nvPr/>
        </p:nvGrpSpPr>
        <p:grpSpPr>
          <a:xfrm flipH="1">
            <a:off x="5772169" y="3186337"/>
            <a:ext cx="189131" cy="560473"/>
            <a:chOff x="4419600" y="2886076"/>
            <a:chExt cx="306388" cy="1073149"/>
          </a:xfrm>
          <a:solidFill>
            <a:schemeClr val="tx2"/>
          </a:solidFill>
        </p:grpSpPr>
        <p:sp>
          <p:nvSpPr>
            <p:cNvPr id="35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5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53" name="Group 152"/>
          <p:cNvGrpSpPr/>
          <p:nvPr/>
        </p:nvGrpSpPr>
        <p:grpSpPr>
          <a:xfrm flipH="1">
            <a:off x="6038651" y="3186337"/>
            <a:ext cx="189131" cy="560473"/>
            <a:chOff x="4419600" y="2886076"/>
            <a:chExt cx="306388" cy="1073149"/>
          </a:xfrm>
          <a:solidFill>
            <a:schemeClr val="tx2"/>
          </a:solidFill>
        </p:grpSpPr>
        <p:sp>
          <p:nvSpPr>
            <p:cNvPr id="34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5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59" name="Group 158"/>
          <p:cNvGrpSpPr/>
          <p:nvPr/>
        </p:nvGrpSpPr>
        <p:grpSpPr>
          <a:xfrm flipH="1">
            <a:off x="6334000" y="3186337"/>
            <a:ext cx="189131" cy="560473"/>
            <a:chOff x="4419600" y="2886076"/>
            <a:chExt cx="306388" cy="1073149"/>
          </a:xfrm>
          <a:solidFill>
            <a:schemeClr val="tx2"/>
          </a:solidFill>
        </p:grpSpPr>
        <p:sp>
          <p:nvSpPr>
            <p:cNvPr id="33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3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60" name="Group 159"/>
          <p:cNvGrpSpPr/>
          <p:nvPr/>
        </p:nvGrpSpPr>
        <p:grpSpPr>
          <a:xfrm flipH="1">
            <a:off x="6600481" y="3186337"/>
            <a:ext cx="189131" cy="560473"/>
            <a:chOff x="4419600" y="2886076"/>
            <a:chExt cx="306388" cy="1073149"/>
          </a:xfrm>
          <a:solidFill>
            <a:schemeClr val="tx2"/>
          </a:solidFill>
        </p:grpSpPr>
        <p:sp>
          <p:nvSpPr>
            <p:cNvPr id="33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3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61" name="Group 160"/>
          <p:cNvGrpSpPr/>
          <p:nvPr/>
        </p:nvGrpSpPr>
        <p:grpSpPr>
          <a:xfrm flipH="1">
            <a:off x="6866963" y="3186337"/>
            <a:ext cx="189131" cy="560473"/>
            <a:chOff x="4419600" y="2886076"/>
            <a:chExt cx="306388" cy="1073149"/>
          </a:xfrm>
          <a:solidFill>
            <a:schemeClr val="tx2"/>
          </a:solidFill>
        </p:grpSpPr>
        <p:sp>
          <p:nvSpPr>
            <p:cNvPr id="33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3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62" name="Group 161"/>
          <p:cNvGrpSpPr/>
          <p:nvPr/>
        </p:nvGrpSpPr>
        <p:grpSpPr>
          <a:xfrm flipH="1">
            <a:off x="7133441" y="3186337"/>
            <a:ext cx="189131" cy="560473"/>
            <a:chOff x="4419600" y="2886076"/>
            <a:chExt cx="306388" cy="1073149"/>
          </a:xfrm>
          <a:solidFill>
            <a:schemeClr val="tx2"/>
          </a:solidFill>
        </p:grpSpPr>
        <p:sp>
          <p:nvSpPr>
            <p:cNvPr id="33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3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63" name="Group 162"/>
          <p:cNvGrpSpPr/>
          <p:nvPr/>
        </p:nvGrpSpPr>
        <p:grpSpPr>
          <a:xfrm flipH="1">
            <a:off x="7399925" y="3186337"/>
            <a:ext cx="189131" cy="560473"/>
            <a:chOff x="4419600" y="2886076"/>
            <a:chExt cx="306388" cy="1073149"/>
          </a:xfrm>
          <a:solidFill>
            <a:schemeClr val="tx2"/>
          </a:solidFill>
        </p:grpSpPr>
        <p:sp>
          <p:nvSpPr>
            <p:cNvPr id="32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3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6" name="Group 5"/>
          <p:cNvGrpSpPr/>
          <p:nvPr/>
        </p:nvGrpSpPr>
        <p:grpSpPr>
          <a:xfrm>
            <a:off x="888907" y="3930337"/>
            <a:ext cx="6700151" cy="560473"/>
            <a:chOff x="881749" y="3719427"/>
            <a:chExt cx="6700151" cy="560473"/>
          </a:xfrm>
        </p:grpSpPr>
        <p:grpSp>
          <p:nvGrpSpPr>
            <p:cNvPr id="124" name="Group 123"/>
            <p:cNvGrpSpPr/>
            <p:nvPr/>
          </p:nvGrpSpPr>
          <p:grpSpPr>
            <a:xfrm flipH="1">
              <a:off x="881749" y="3719427"/>
              <a:ext cx="189130" cy="560473"/>
              <a:chOff x="4419600" y="2886076"/>
              <a:chExt cx="306388" cy="1073149"/>
            </a:xfrm>
            <a:solidFill>
              <a:schemeClr val="tx2"/>
            </a:solidFill>
          </p:grpSpPr>
          <p:sp>
            <p:nvSpPr>
              <p:cNvPr id="40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40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25" name="Group 124"/>
            <p:cNvGrpSpPr/>
            <p:nvPr/>
          </p:nvGrpSpPr>
          <p:grpSpPr>
            <a:xfrm flipH="1">
              <a:off x="1148230" y="3719427"/>
              <a:ext cx="189130" cy="560473"/>
              <a:chOff x="4419600" y="2886076"/>
              <a:chExt cx="306388" cy="1073149"/>
            </a:xfrm>
            <a:solidFill>
              <a:schemeClr val="tx2"/>
            </a:solidFill>
          </p:grpSpPr>
          <p:sp>
            <p:nvSpPr>
              <p:cNvPr id="40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40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26" name="Group 125"/>
            <p:cNvGrpSpPr/>
            <p:nvPr/>
          </p:nvGrpSpPr>
          <p:grpSpPr>
            <a:xfrm flipH="1">
              <a:off x="1414711" y="3719427"/>
              <a:ext cx="189130" cy="560473"/>
              <a:chOff x="4419600" y="2886076"/>
              <a:chExt cx="306388" cy="1073149"/>
            </a:xfrm>
            <a:solidFill>
              <a:schemeClr val="tx2"/>
            </a:solidFill>
          </p:grpSpPr>
          <p:sp>
            <p:nvSpPr>
              <p:cNvPr id="40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40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27" name="Group 126"/>
            <p:cNvGrpSpPr/>
            <p:nvPr/>
          </p:nvGrpSpPr>
          <p:grpSpPr>
            <a:xfrm flipH="1">
              <a:off x="1681192" y="3719427"/>
              <a:ext cx="189130" cy="560473"/>
              <a:chOff x="4419600" y="2886076"/>
              <a:chExt cx="306388" cy="1073149"/>
            </a:xfrm>
            <a:solidFill>
              <a:schemeClr val="tx2"/>
            </a:solidFill>
          </p:grpSpPr>
          <p:sp>
            <p:nvSpPr>
              <p:cNvPr id="40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40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28" name="Group 127"/>
            <p:cNvGrpSpPr/>
            <p:nvPr/>
          </p:nvGrpSpPr>
          <p:grpSpPr>
            <a:xfrm flipH="1">
              <a:off x="1947676" y="3719427"/>
              <a:ext cx="189130" cy="560473"/>
              <a:chOff x="4419600" y="2886076"/>
              <a:chExt cx="306388" cy="1073149"/>
            </a:xfrm>
            <a:solidFill>
              <a:schemeClr val="tx2"/>
            </a:solidFill>
          </p:grpSpPr>
          <p:sp>
            <p:nvSpPr>
              <p:cNvPr id="39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40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34" name="Group 133"/>
            <p:cNvGrpSpPr/>
            <p:nvPr/>
          </p:nvGrpSpPr>
          <p:grpSpPr>
            <a:xfrm flipH="1">
              <a:off x="2243022" y="3719427"/>
              <a:ext cx="189130" cy="560473"/>
              <a:chOff x="4419600" y="2886076"/>
              <a:chExt cx="306388" cy="1073149"/>
            </a:xfrm>
            <a:solidFill>
              <a:schemeClr val="tx2"/>
            </a:solidFill>
          </p:grpSpPr>
          <p:sp>
            <p:nvSpPr>
              <p:cNvPr id="38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8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35" name="Group 134"/>
            <p:cNvGrpSpPr/>
            <p:nvPr/>
          </p:nvGrpSpPr>
          <p:grpSpPr>
            <a:xfrm flipH="1">
              <a:off x="2509504" y="3719427"/>
              <a:ext cx="189130" cy="560473"/>
              <a:chOff x="4419600" y="2886076"/>
              <a:chExt cx="306388" cy="1073149"/>
            </a:xfrm>
            <a:solidFill>
              <a:schemeClr val="tx2"/>
            </a:solidFill>
          </p:grpSpPr>
          <p:sp>
            <p:nvSpPr>
              <p:cNvPr id="38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8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36" name="Group 135"/>
            <p:cNvGrpSpPr/>
            <p:nvPr/>
          </p:nvGrpSpPr>
          <p:grpSpPr>
            <a:xfrm flipH="1">
              <a:off x="2775985" y="3719427"/>
              <a:ext cx="189130" cy="560473"/>
              <a:chOff x="4419600" y="2886076"/>
              <a:chExt cx="306388" cy="1073149"/>
            </a:xfrm>
            <a:solidFill>
              <a:schemeClr val="tx2"/>
            </a:solidFill>
          </p:grpSpPr>
          <p:sp>
            <p:nvSpPr>
              <p:cNvPr id="38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8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37" name="Group 136"/>
            <p:cNvGrpSpPr/>
            <p:nvPr/>
          </p:nvGrpSpPr>
          <p:grpSpPr>
            <a:xfrm flipH="1">
              <a:off x="3042463" y="3719427"/>
              <a:ext cx="189130" cy="560473"/>
              <a:chOff x="4419600" y="2886076"/>
              <a:chExt cx="306388" cy="1073149"/>
            </a:xfrm>
            <a:solidFill>
              <a:schemeClr val="tx2"/>
            </a:solidFill>
          </p:grpSpPr>
          <p:sp>
            <p:nvSpPr>
              <p:cNvPr id="38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8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38" name="Group 137"/>
            <p:cNvGrpSpPr/>
            <p:nvPr/>
          </p:nvGrpSpPr>
          <p:grpSpPr>
            <a:xfrm flipH="1">
              <a:off x="3308950" y="3719427"/>
              <a:ext cx="189130" cy="560473"/>
              <a:chOff x="4419600" y="2886076"/>
              <a:chExt cx="306388" cy="1073149"/>
            </a:xfrm>
            <a:solidFill>
              <a:schemeClr val="tx2"/>
            </a:solidFill>
          </p:grpSpPr>
          <p:sp>
            <p:nvSpPr>
              <p:cNvPr id="37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8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44" name="Group 143"/>
            <p:cNvGrpSpPr/>
            <p:nvPr/>
          </p:nvGrpSpPr>
          <p:grpSpPr>
            <a:xfrm flipH="1">
              <a:off x="3604296" y="3719427"/>
              <a:ext cx="189130" cy="560473"/>
              <a:chOff x="4419600" y="2886076"/>
              <a:chExt cx="306388" cy="1073149"/>
            </a:xfrm>
            <a:solidFill>
              <a:schemeClr val="tx2"/>
            </a:solidFill>
          </p:grpSpPr>
          <p:sp>
            <p:nvSpPr>
              <p:cNvPr id="36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6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45" name="Group 144"/>
            <p:cNvGrpSpPr/>
            <p:nvPr/>
          </p:nvGrpSpPr>
          <p:grpSpPr>
            <a:xfrm flipH="1">
              <a:off x="3870775" y="3719427"/>
              <a:ext cx="189130" cy="560473"/>
              <a:chOff x="4419600" y="2886076"/>
              <a:chExt cx="306388" cy="1073149"/>
            </a:xfrm>
            <a:solidFill>
              <a:schemeClr val="tx2"/>
            </a:solidFill>
          </p:grpSpPr>
          <p:sp>
            <p:nvSpPr>
              <p:cNvPr id="36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6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46" name="Group 145"/>
            <p:cNvGrpSpPr/>
            <p:nvPr/>
          </p:nvGrpSpPr>
          <p:grpSpPr>
            <a:xfrm flipH="1">
              <a:off x="4137258" y="3719427"/>
              <a:ext cx="189130" cy="560473"/>
              <a:chOff x="4419600" y="2886076"/>
              <a:chExt cx="306388" cy="1073149"/>
            </a:xfrm>
            <a:solidFill>
              <a:schemeClr val="tx2"/>
            </a:solidFill>
          </p:grpSpPr>
          <p:sp>
            <p:nvSpPr>
              <p:cNvPr id="36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6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47" name="Group 146"/>
            <p:cNvGrpSpPr/>
            <p:nvPr/>
          </p:nvGrpSpPr>
          <p:grpSpPr>
            <a:xfrm flipH="1">
              <a:off x="4403737" y="3719427"/>
              <a:ext cx="189130" cy="560473"/>
              <a:chOff x="4419600" y="2886076"/>
              <a:chExt cx="306388" cy="1073149"/>
            </a:xfrm>
            <a:solidFill>
              <a:schemeClr val="tx2"/>
            </a:solidFill>
          </p:grpSpPr>
          <p:sp>
            <p:nvSpPr>
              <p:cNvPr id="36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6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48" name="Group 147"/>
            <p:cNvGrpSpPr/>
            <p:nvPr/>
          </p:nvGrpSpPr>
          <p:grpSpPr>
            <a:xfrm flipH="1">
              <a:off x="4670221" y="3719427"/>
              <a:ext cx="189130" cy="560473"/>
              <a:chOff x="4419600" y="2886076"/>
              <a:chExt cx="306388" cy="1073149"/>
            </a:xfrm>
            <a:solidFill>
              <a:schemeClr val="tx2"/>
            </a:solidFill>
          </p:grpSpPr>
          <p:sp>
            <p:nvSpPr>
              <p:cNvPr id="35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6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54" name="Group 153"/>
            <p:cNvGrpSpPr/>
            <p:nvPr/>
          </p:nvGrpSpPr>
          <p:grpSpPr>
            <a:xfrm flipH="1">
              <a:off x="4965572" y="3719427"/>
              <a:ext cx="189130" cy="560473"/>
              <a:chOff x="4419600" y="2886076"/>
              <a:chExt cx="306388" cy="1073149"/>
            </a:xfrm>
            <a:solidFill>
              <a:schemeClr val="tx2"/>
            </a:solidFill>
          </p:grpSpPr>
          <p:sp>
            <p:nvSpPr>
              <p:cNvPr id="34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4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55" name="Group 154"/>
            <p:cNvGrpSpPr/>
            <p:nvPr/>
          </p:nvGrpSpPr>
          <p:grpSpPr>
            <a:xfrm flipH="1">
              <a:off x="5232051" y="3719427"/>
              <a:ext cx="189130" cy="560473"/>
              <a:chOff x="4419600" y="2886076"/>
              <a:chExt cx="306388" cy="1073149"/>
            </a:xfrm>
            <a:solidFill>
              <a:schemeClr val="tx2"/>
            </a:solidFill>
          </p:grpSpPr>
          <p:sp>
            <p:nvSpPr>
              <p:cNvPr id="34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4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56" name="Group 155"/>
            <p:cNvGrpSpPr/>
            <p:nvPr/>
          </p:nvGrpSpPr>
          <p:grpSpPr>
            <a:xfrm flipH="1">
              <a:off x="5498532" y="3719427"/>
              <a:ext cx="189130" cy="560473"/>
              <a:chOff x="4419600" y="2886076"/>
              <a:chExt cx="306388" cy="1073149"/>
            </a:xfrm>
            <a:solidFill>
              <a:schemeClr val="tx2"/>
            </a:solidFill>
          </p:grpSpPr>
          <p:sp>
            <p:nvSpPr>
              <p:cNvPr id="34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4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57" name="Group 156"/>
            <p:cNvGrpSpPr/>
            <p:nvPr/>
          </p:nvGrpSpPr>
          <p:grpSpPr>
            <a:xfrm flipH="1">
              <a:off x="5765013" y="3719427"/>
              <a:ext cx="189130" cy="560473"/>
              <a:chOff x="4419600" y="2886076"/>
              <a:chExt cx="306388" cy="1073149"/>
            </a:xfrm>
            <a:solidFill>
              <a:schemeClr val="tx2"/>
            </a:solidFill>
          </p:grpSpPr>
          <p:sp>
            <p:nvSpPr>
              <p:cNvPr id="34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4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58" name="Group 157"/>
            <p:cNvGrpSpPr/>
            <p:nvPr/>
          </p:nvGrpSpPr>
          <p:grpSpPr>
            <a:xfrm flipH="1">
              <a:off x="6031497" y="3719427"/>
              <a:ext cx="189130" cy="560473"/>
              <a:chOff x="4419600" y="2886076"/>
              <a:chExt cx="306388" cy="1073149"/>
            </a:xfrm>
            <a:solidFill>
              <a:schemeClr val="tx2"/>
            </a:solidFill>
          </p:grpSpPr>
          <p:sp>
            <p:nvSpPr>
              <p:cNvPr id="33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4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64" name="Group 163"/>
            <p:cNvGrpSpPr/>
            <p:nvPr/>
          </p:nvGrpSpPr>
          <p:grpSpPr>
            <a:xfrm flipH="1">
              <a:off x="6326843" y="3719427"/>
              <a:ext cx="189130" cy="560473"/>
              <a:chOff x="4419600" y="2886076"/>
              <a:chExt cx="306388" cy="1073149"/>
            </a:xfrm>
            <a:solidFill>
              <a:schemeClr val="tx2"/>
            </a:solidFill>
          </p:grpSpPr>
          <p:sp>
            <p:nvSpPr>
              <p:cNvPr id="32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2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65" name="Group 164"/>
            <p:cNvGrpSpPr/>
            <p:nvPr/>
          </p:nvGrpSpPr>
          <p:grpSpPr>
            <a:xfrm flipH="1">
              <a:off x="6593324" y="3719427"/>
              <a:ext cx="189130" cy="560473"/>
              <a:chOff x="4419600" y="2886076"/>
              <a:chExt cx="306388" cy="1073149"/>
            </a:xfrm>
            <a:solidFill>
              <a:schemeClr val="tx2"/>
            </a:solidFill>
          </p:grpSpPr>
          <p:sp>
            <p:nvSpPr>
              <p:cNvPr id="32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2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66" name="Group 165"/>
            <p:cNvGrpSpPr/>
            <p:nvPr/>
          </p:nvGrpSpPr>
          <p:grpSpPr>
            <a:xfrm flipH="1">
              <a:off x="6859806" y="3719427"/>
              <a:ext cx="189130" cy="560473"/>
              <a:chOff x="4419600" y="2886076"/>
              <a:chExt cx="306388" cy="1073149"/>
            </a:xfrm>
            <a:solidFill>
              <a:schemeClr val="tx2"/>
            </a:solidFill>
          </p:grpSpPr>
          <p:sp>
            <p:nvSpPr>
              <p:cNvPr id="32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2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67" name="Group 166"/>
            <p:cNvGrpSpPr/>
            <p:nvPr/>
          </p:nvGrpSpPr>
          <p:grpSpPr>
            <a:xfrm flipH="1">
              <a:off x="7126284" y="3719427"/>
              <a:ext cx="189130" cy="560473"/>
              <a:chOff x="4419600" y="2886076"/>
              <a:chExt cx="306388" cy="1073149"/>
            </a:xfrm>
            <a:solidFill>
              <a:schemeClr val="tx2"/>
            </a:solidFill>
          </p:grpSpPr>
          <p:sp>
            <p:nvSpPr>
              <p:cNvPr id="32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2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68" name="Group 167"/>
            <p:cNvGrpSpPr/>
            <p:nvPr/>
          </p:nvGrpSpPr>
          <p:grpSpPr>
            <a:xfrm flipH="1">
              <a:off x="7392770" y="3719427"/>
              <a:ext cx="189130" cy="560473"/>
              <a:chOff x="4419600" y="2886076"/>
              <a:chExt cx="306388" cy="1073149"/>
            </a:xfrm>
            <a:solidFill>
              <a:schemeClr val="tx2"/>
            </a:solidFill>
          </p:grpSpPr>
          <p:sp>
            <p:nvSpPr>
              <p:cNvPr id="31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2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grpSp>
        <p:nvGrpSpPr>
          <p:cNvPr id="2" name="Group 1"/>
          <p:cNvGrpSpPr/>
          <p:nvPr/>
        </p:nvGrpSpPr>
        <p:grpSpPr>
          <a:xfrm>
            <a:off x="888905" y="1698341"/>
            <a:ext cx="6700147" cy="560473"/>
            <a:chOff x="878073" y="1897300"/>
            <a:chExt cx="6700146" cy="560473"/>
          </a:xfrm>
        </p:grpSpPr>
        <p:grpSp>
          <p:nvGrpSpPr>
            <p:cNvPr id="169" name="Group 168"/>
            <p:cNvGrpSpPr/>
            <p:nvPr/>
          </p:nvGrpSpPr>
          <p:grpSpPr>
            <a:xfrm flipH="1">
              <a:off x="878073" y="1897300"/>
              <a:ext cx="189130" cy="560473"/>
              <a:chOff x="4419600" y="2886076"/>
              <a:chExt cx="306388" cy="1073149"/>
            </a:xfrm>
            <a:solidFill>
              <a:schemeClr val="bg2"/>
            </a:solidFill>
          </p:grpSpPr>
          <p:sp>
            <p:nvSpPr>
              <p:cNvPr id="31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1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70" name="Group 169"/>
            <p:cNvGrpSpPr/>
            <p:nvPr/>
          </p:nvGrpSpPr>
          <p:grpSpPr>
            <a:xfrm flipH="1">
              <a:off x="1144552" y="1897300"/>
              <a:ext cx="189130" cy="560473"/>
              <a:chOff x="4419600" y="2886076"/>
              <a:chExt cx="306388" cy="1073149"/>
            </a:xfrm>
            <a:solidFill>
              <a:schemeClr val="bg2"/>
            </a:solidFill>
          </p:grpSpPr>
          <p:sp>
            <p:nvSpPr>
              <p:cNvPr id="31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1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71" name="Group 170"/>
            <p:cNvGrpSpPr/>
            <p:nvPr/>
          </p:nvGrpSpPr>
          <p:grpSpPr>
            <a:xfrm flipH="1">
              <a:off x="1411035" y="1897300"/>
              <a:ext cx="189130" cy="560473"/>
              <a:chOff x="4419600" y="2886076"/>
              <a:chExt cx="306388" cy="1073149"/>
            </a:xfrm>
            <a:solidFill>
              <a:schemeClr val="bg2"/>
            </a:solidFill>
          </p:grpSpPr>
          <p:sp>
            <p:nvSpPr>
              <p:cNvPr id="31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1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72" name="Group 171"/>
            <p:cNvGrpSpPr/>
            <p:nvPr/>
          </p:nvGrpSpPr>
          <p:grpSpPr>
            <a:xfrm flipH="1">
              <a:off x="1677514" y="1897300"/>
              <a:ext cx="189130" cy="560473"/>
              <a:chOff x="4419600" y="2886076"/>
              <a:chExt cx="306388" cy="1073149"/>
            </a:xfrm>
            <a:solidFill>
              <a:schemeClr val="bg2"/>
            </a:solidFill>
          </p:grpSpPr>
          <p:sp>
            <p:nvSpPr>
              <p:cNvPr id="31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1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73" name="Group 172"/>
            <p:cNvGrpSpPr/>
            <p:nvPr/>
          </p:nvGrpSpPr>
          <p:grpSpPr>
            <a:xfrm flipH="1">
              <a:off x="1943995" y="1897300"/>
              <a:ext cx="189130" cy="560473"/>
              <a:chOff x="4419600" y="2886076"/>
              <a:chExt cx="306388" cy="1073149"/>
            </a:xfrm>
            <a:solidFill>
              <a:schemeClr val="bg2"/>
            </a:solidFill>
          </p:grpSpPr>
          <p:sp>
            <p:nvSpPr>
              <p:cNvPr id="30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1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79" name="Group 178"/>
            <p:cNvGrpSpPr/>
            <p:nvPr/>
          </p:nvGrpSpPr>
          <p:grpSpPr>
            <a:xfrm flipH="1">
              <a:off x="2239347" y="1897300"/>
              <a:ext cx="189130" cy="560473"/>
              <a:chOff x="4419600" y="2886076"/>
              <a:chExt cx="306388" cy="1073149"/>
            </a:xfrm>
            <a:solidFill>
              <a:schemeClr val="bg2"/>
            </a:solidFill>
          </p:grpSpPr>
          <p:sp>
            <p:nvSpPr>
              <p:cNvPr id="29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9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80" name="Group 179"/>
            <p:cNvGrpSpPr/>
            <p:nvPr/>
          </p:nvGrpSpPr>
          <p:grpSpPr>
            <a:xfrm flipH="1">
              <a:off x="2505825" y="1897300"/>
              <a:ext cx="189130" cy="560473"/>
              <a:chOff x="4419600" y="2886076"/>
              <a:chExt cx="306388" cy="1073149"/>
            </a:xfrm>
            <a:solidFill>
              <a:schemeClr val="bg2"/>
            </a:solidFill>
          </p:grpSpPr>
          <p:sp>
            <p:nvSpPr>
              <p:cNvPr id="29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9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81" name="Group 180"/>
            <p:cNvGrpSpPr/>
            <p:nvPr/>
          </p:nvGrpSpPr>
          <p:grpSpPr>
            <a:xfrm flipH="1">
              <a:off x="2772306" y="1897300"/>
              <a:ext cx="189130" cy="560473"/>
              <a:chOff x="4419600" y="2886076"/>
              <a:chExt cx="306388" cy="1073149"/>
            </a:xfrm>
            <a:solidFill>
              <a:schemeClr val="bg2"/>
            </a:solidFill>
          </p:grpSpPr>
          <p:sp>
            <p:nvSpPr>
              <p:cNvPr id="29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9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82" name="Group 181"/>
            <p:cNvGrpSpPr/>
            <p:nvPr/>
          </p:nvGrpSpPr>
          <p:grpSpPr>
            <a:xfrm flipH="1">
              <a:off x="3038787" y="1897300"/>
              <a:ext cx="189130" cy="560473"/>
              <a:chOff x="4419600" y="2886076"/>
              <a:chExt cx="306388" cy="1073149"/>
            </a:xfrm>
            <a:solidFill>
              <a:schemeClr val="bg2"/>
            </a:solidFill>
          </p:grpSpPr>
          <p:sp>
            <p:nvSpPr>
              <p:cNvPr id="29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9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83" name="Group 182"/>
            <p:cNvGrpSpPr/>
            <p:nvPr/>
          </p:nvGrpSpPr>
          <p:grpSpPr>
            <a:xfrm flipH="1">
              <a:off x="3305269" y="1897300"/>
              <a:ext cx="189130" cy="560473"/>
              <a:chOff x="4419600" y="2886076"/>
              <a:chExt cx="306388" cy="1073149"/>
            </a:xfrm>
            <a:solidFill>
              <a:schemeClr val="bg2"/>
            </a:solidFill>
          </p:grpSpPr>
          <p:sp>
            <p:nvSpPr>
              <p:cNvPr id="28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9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89" name="Group 188"/>
            <p:cNvGrpSpPr/>
            <p:nvPr/>
          </p:nvGrpSpPr>
          <p:grpSpPr>
            <a:xfrm flipH="1">
              <a:off x="3600618" y="1897300"/>
              <a:ext cx="189130" cy="560473"/>
              <a:chOff x="4419600" y="2886076"/>
              <a:chExt cx="306388" cy="1073149"/>
            </a:xfrm>
            <a:solidFill>
              <a:schemeClr val="bg2"/>
            </a:solidFill>
          </p:grpSpPr>
          <p:sp>
            <p:nvSpPr>
              <p:cNvPr id="27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7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90" name="Group 189"/>
            <p:cNvGrpSpPr/>
            <p:nvPr/>
          </p:nvGrpSpPr>
          <p:grpSpPr>
            <a:xfrm flipH="1">
              <a:off x="3867099" y="1897300"/>
              <a:ext cx="189130" cy="560473"/>
              <a:chOff x="4419600" y="2886076"/>
              <a:chExt cx="306388" cy="1073149"/>
            </a:xfrm>
            <a:solidFill>
              <a:schemeClr val="bg2"/>
            </a:solidFill>
          </p:grpSpPr>
          <p:sp>
            <p:nvSpPr>
              <p:cNvPr id="27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7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91" name="Group 190"/>
            <p:cNvGrpSpPr/>
            <p:nvPr/>
          </p:nvGrpSpPr>
          <p:grpSpPr>
            <a:xfrm flipH="1">
              <a:off x="4133580" y="1897300"/>
              <a:ext cx="189130" cy="560473"/>
              <a:chOff x="4419600" y="2886076"/>
              <a:chExt cx="306388" cy="1073149"/>
            </a:xfrm>
            <a:solidFill>
              <a:schemeClr val="bg2"/>
            </a:solidFill>
          </p:grpSpPr>
          <p:sp>
            <p:nvSpPr>
              <p:cNvPr id="27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7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92" name="Group 191"/>
            <p:cNvGrpSpPr/>
            <p:nvPr/>
          </p:nvGrpSpPr>
          <p:grpSpPr>
            <a:xfrm flipH="1">
              <a:off x="4400061" y="1897300"/>
              <a:ext cx="189130" cy="560473"/>
              <a:chOff x="4419600" y="2886076"/>
              <a:chExt cx="306388" cy="1073149"/>
            </a:xfrm>
            <a:solidFill>
              <a:schemeClr val="bg2"/>
            </a:solidFill>
          </p:grpSpPr>
          <p:sp>
            <p:nvSpPr>
              <p:cNvPr id="27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7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93" name="Group 192"/>
            <p:cNvGrpSpPr/>
            <p:nvPr/>
          </p:nvGrpSpPr>
          <p:grpSpPr>
            <a:xfrm flipH="1">
              <a:off x="4666542" y="1897300"/>
              <a:ext cx="189130" cy="560473"/>
              <a:chOff x="4419600" y="2886076"/>
              <a:chExt cx="306388" cy="1073149"/>
            </a:xfrm>
            <a:solidFill>
              <a:schemeClr val="bg2"/>
            </a:solidFill>
          </p:grpSpPr>
          <p:sp>
            <p:nvSpPr>
              <p:cNvPr id="26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7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98" name="Group 197"/>
            <p:cNvGrpSpPr/>
            <p:nvPr/>
          </p:nvGrpSpPr>
          <p:grpSpPr>
            <a:xfrm flipH="1">
              <a:off x="4961894" y="1897300"/>
              <a:ext cx="189130" cy="560473"/>
              <a:chOff x="4419600" y="2886076"/>
              <a:chExt cx="306388" cy="1073149"/>
            </a:xfrm>
            <a:solidFill>
              <a:schemeClr val="bg2"/>
            </a:solidFill>
          </p:grpSpPr>
          <p:sp>
            <p:nvSpPr>
              <p:cNvPr id="25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6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99" name="Group 198"/>
            <p:cNvGrpSpPr/>
            <p:nvPr/>
          </p:nvGrpSpPr>
          <p:grpSpPr>
            <a:xfrm flipH="1">
              <a:off x="5228372" y="1897300"/>
              <a:ext cx="189130" cy="560473"/>
              <a:chOff x="4419600" y="2886076"/>
              <a:chExt cx="306388" cy="1073149"/>
            </a:xfrm>
            <a:solidFill>
              <a:schemeClr val="bg2"/>
            </a:solidFill>
          </p:grpSpPr>
          <p:sp>
            <p:nvSpPr>
              <p:cNvPr id="25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5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00" name="Group 199"/>
            <p:cNvGrpSpPr/>
            <p:nvPr/>
          </p:nvGrpSpPr>
          <p:grpSpPr>
            <a:xfrm flipH="1">
              <a:off x="5494856" y="1897300"/>
              <a:ext cx="189130" cy="560473"/>
              <a:chOff x="4419600" y="2886076"/>
              <a:chExt cx="306388" cy="1073149"/>
            </a:xfrm>
            <a:solidFill>
              <a:schemeClr val="bg2"/>
            </a:solidFill>
          </p:grpSpPr>
          <p:sp>
            <p:nvSpPr>
              <p:cNvPr id="25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5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01" name="Group 200"/>
            <p:cNvGrpSpPr/>
            <p:nvPr/>
          </p:nvGrpSpPr>
          <p:grpSpPr>
            <a:xfrm flipH="1">
              <a:off x="5761335" y="1897300"/>
              <a:ext cx="189130" cy="560473"/>
              <a:chOff x="4419600" y="2886076"/>
              <a:chExt cx="306388" cy="1073149"/>
            </a:xfrm>
            <a:solidFill>
              <a:schemeClr val="bg2"/>
            </a:solidFill>
          </p:grpSpPr>
          <p:sp>
            <p:nvSpPr>
              <p:cNvPr id="25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5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02" name="Group 201"/>
            <p:cNvGrpSpPr/>
            <p:nvPr/>
          </p:nvGrpSpPr>
          <p:grpSpPr>
            <a:xfrm flipH="1">
              <a:off x="6027816" y="1897300"/>
              <a:ext cx="189130" cy="560473"/>
              <a:chOff x="4419600" y="2886076"/>
              <a:chExt cx="306388" cy="1073149"/>
            </a:xfrm>
            <a:solidFill>
              <a:schemeClr val="bg2"/>
            </a:solidFill>
          </p:grpSpPr>
          <p:sp>
            <p:nvSpPr>
              <p:cNvPr id="25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5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08" name="Group 207"/>
            <p:cNvGrpSpPr/>
            <p:nvPr/>
          </p:nvGrpSpPr>
          <p:grpSpPr>
            <a:xfrm flipH="1">
              <a:off x="6323167" y="1897300"/>
              <a:ext cx="189130" cy="560473"/>
              <a:chOff x="4419600" y="2886076"/>
              <a:chExt cx="306388" cy="1073149"/>
            </a:xfrm>
            <a:solidFill>
              <a:schemeClr val="bg2"/>
            </a:solidFill>
          </p:grpSpPr>
          <p:sp>
            <p:nvSpPr>
              <p:cNvPr id="23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4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09" name="Group 208"/>
            <p:cNvGrpSpPr/>
            <p:nvPr/>
          </p:nvGrpSpPr>
          <p:grpSpPr>
            <a:xfrm flipH="1">
              <a:off x="6589646" y="1897300"/>
              <a:ext cx="189130" cy="560473"/>
              <a:chOff x="4419600" y="2886076"/>
              <a:chExt cx="306388" cy="1073149"/>
            </a:xfrm>
            <a:solidFill>
              <a:schemeClr val="bg2"/>
            </a:solidFill>
          </p:grpSpPr>
          <p:sp>
            <p:nvSpPr>
              <p:cNvPr id="23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3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10" name="Group 209"/>
            <p:cNvGrpSpPr/>
            <p:nvPr/>
          </p:nvGrpSpPr>
          <p:grpSpPr>
            <a:xfrm flipH="1">
              <a:off x="6856130" y="1897300"/>
              <a:ext cx="189130" cy="560473"/>
              <a:chOff x="4419600" y="2886076"/>
              <a:chExt cx="306388" cy="1073149"/>
            </a:xfrm>
            <a:solidFill>
              <a:schemeClr val="bg2"/>
            </a:solidFill>
          </p:grpSpPr>
          <p:sp>
            <p:nvSpPr>
              <p:cNvPr id="23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3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11" name="Group 210"/>
            <p:cNvGrpSpPr/>
            <p:nvPr/>
          </p:nvGrpSpPr>
          <p:grpSpPr>
            <a:xfrm flipH="1">
              <a:off x="7122608" y="1897300"/>
              <a:ext cx="189130" cy="560473"/>
              <a:chOff x="4419600" y="2886076"/>
              <a:chExt cx="306388" cy="1073149"/>
            </a:xfrm>
            <a:solidFill>
              <a:schemeClr val="bg2"/>
            </a:solidFill>
          </p:grpSpPr>
          <p:sp>
            <p:nvSpPr>
              <p:cNvPr id="23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3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12" name="Group 211"/>
            <p:cNvGrpSpPr/>
            <p:nvPr/>
          </p:nvGrpSpPr>
          <p:grpSpPr>
            <a:xfrm flipH="1">
              <a:off x="7389089" y="1897300"/>
              <a:ext cx="189130" cy="560473"/>
              <a:chOff x="4419600" y="2886076"/>
              <a:chExt cx="306388" cy="1073149"/>
            </a:xfrm>
            <a:solidFill>
              <a:schemeClr val="bg2"/>
            </a:solidFill>
          </p:grpSpPr>
          <p:sp>
            <p:nvSpPr>
              <p:cNvPr id="23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3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grpSp>
        <p:nvGrpSpPr>
          <p:cNvPr id="4" name="Group 3"/>
          <p:cNvGrpSpPr/>
          <p:nvPr/>
        </p:nvGrpSpPr>
        <p:grpSpPr>
          <a:xfrm>
            <a:off x="888907" y="2442340"/>
            <a:ext cx="6700149" cy="560473"/>
            <a:chOff x="878073" y="2490424"/>
            <a:chExt cx="6700149" cy="560473"/>
          </a:xfrm>
        </p:grpSpPr>
        <p:grpSp>
          <p:nvGrpSpPr>
            <p:cNvPr id="174" name="Group 173"/>
            <p:cNvGrpSpPr/>
            <p:nvPr/>
          </p:nvGrpSpPr>
          <p:grpSpPr>
            <a:xfrm flipH="1">
              <a:off x="878073" y="2490424"/>
              <a:ext cx="189130" cy="560473"/>
              <a:chOff x="4419600" y="2886076"/>
              <a:chExt cx="306388" cy="1073149"/>
            </a:xfrm>
            <a:solidFill>
              <a:schemeClr val="bg2"/>
            </a:solidFill>
          </p:grpSpPr>
          <p:sp>
            <p:nvSpPr>
              <p:cNvPr id="30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0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75" name="Group 174"/>
            <p:cNvGrpSpPr/>
            <p:nvPr/>
          </p:nvGrpSpPr>
          <p:grpSpPr>
            <a:xfrm flipH="1">
              <a:off x="1144552" y="2490424"/>
              <a:ext cx="189130" cy="560473"/>
              <a:chOff x="4419600" y="2886076"/>
              <a:chExt cx="306388" cy="1073149"/>
            </a:xfrm>
            <a:solidFill>
              <a:schemeClr val="bg2"/>
            </a:solidFill>
          </p:grpSpPr>
          <p:sp>
            <p:nvSpPr>
              <p:cNvPr id="30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0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76" name="Group 175"/>
            <p:cNvGrpSpPr/>
            <p:nvPr/>
          </p:nvGrpSpPr>
          <p:grpSpPr>
            <a:xfrm flipH="1">
              <a:off x="1411035" y="2490424"/>
              <a:ext cx="189130" cy="560473"/>
              <a:chOff x="4419600" y="2886076"/>
              <a:chExt cx="306388" cy="1073149"/>
            </a:xfrm>
            <a:solidFill>
              <a:schemeClr val="bg2"/>
            </a:solidFill>
          </p:grpSpPr>
          <p:sp>
            <p:nvSpPr>
              <p:cNvPr id="30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0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77" name="Group 176"/>
            <p:cNvGrpSpPr/>
            <p:nvPr/>
          </p:nvGrpSpPr>
          <p:grpSpPr>
            <a:xfrm flipH="1">
              <a:off x="1677514" y="2490424"/>
              <a:ext cx="189130" cy="560473"/>
              <a:chOff x="4419600" y="2886076"/>
              <a:chExt cx="306388" cy="1073149"/>
            </a:xfrm>
            <a:solidFill>
              <a:schemeClr val="bg2"/>
            </a:solidFill>
          </p:grpSpPr>
          <p:sp>
            <p:nvSpPr>
              <p:cNvPr id="30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0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78" name="Group 177"/>
            <p:cNvGrpSpPr/>
            <p:nvPr/>
          </p:nvGrpSpPr>
          <p:grpSpPr>
            <a:xfrm flipH="1">
              <a:off x="1943998" y="2490424"/>
              <a:ext cx="189130" cy="560473"/>
              <a:chOff x="4419600" y="2886076"/>
              <a:chExt cx="306388" cy="1073149"/>
            </a:xfrm>
            <a:solidFill>
              <a:schemeClr val="bg2"/>
            </a:solidFill>
          </p:grpSpPr>
          <p:sp>
            <p:nvSpPr>
              <p:cNvPr id="29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30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84" name="Group 183"/>
            <p:cNvGrpSpPr/>
            <p:nvPr/>
          </p:nvGrpSpPr>
          <p:grpSpPr>
            <a:xfrm flipH="1">
              <a:off x="2239347" y="2490424"/>
              <a:ext cx="189130" cy="560473"/>
              <a:chOff x="4419600" y="2886076"/>
              <a:chExt cx="306388" cy="1073149"/>
            </a:xfrm>
            <a:solidFill>
              <a:schemeClr val="bg2"/>
            </a:solidFill>
          </p:grpSpPr>
          <p:sp>
            <p:nvSpPr>
              <p:cNvPr id="28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8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85" name="Group 184"/>
            <p:cNvGrpSpPr/>
            <p:nvPr/>
          </p:nvGrpSpPr>
          <p:grpSpPr>
            <a:xfrm flipH="1">
              <a:off x="2505825" y="2490424"/>
              <a:ext cx="189130" cy="560473"/>
              <a:chOff x="4419600" y="2886076"/>
              <a:chExt cx="306388" cy="1073149"/>
            </a:xfrm>
            <a:solidFill>
              <a:schemeClr val="bg2"/>
            </a:solidFill>
          </p:grpSpPr>
          <p:sp>
            <p:nvSpPr>
              <p:cNvPr id="28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8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86" name="Group 185"/>
            <p:cNvGrpSpPr/>
            <p:nvPr/>
          </p:nvGrpSpPr>
          <p:grpSpPr>
            <a:xfrm flipH="1">
              <a:off x="2772306" y="2490424"/>
              <a:ext cx="189130" cy="560473"/>
              <a:chOff x="4419600" y="2886076"/>
              <a:chExt cx="306388" cy="1073149"/>
            </a:xfrm>
            <a:solidFill>
              <a:schemeClr val="bg2"/>
            </a:solidFill>
          </p:grpSpPr>
          <p:sp>
            <p:nvSpPr>
              <p:cNvPr id="28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8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87" name="Group 186"/>
            <p:cNvGrpSpPr/>
            <p:nvPr/>
          </p:nvGrpSpPr>
          <p:grpSpPr>
            <a:xfrm flipH="1">
              <a:off x="3038787" y="2490424"/>
              <a:ext cx="189130" cy="560473"/>
              <a:chOff x="4419600" y="2886076"/>
              <a:chExt cx="306388" cy="1073149"/>
            </a:xfrm>
            <a:solidFill>
              <a:schemeClr val="bg2"/>
            </a:solidFill>
          </p:grpSpPr>
          <p:sp>
            <p:nvSpPr>
              <p:cNvPr id="28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8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88" name="Group 187"/>
            <p:cNvGrpSpPr/>
            <p:nvPr/>
          </p:nvGrpSpPr>
          <p:grpSpPr>
            <a:xfrm flipH="1">
              <a:off x="3305271" y="2490424"/>
              <a:ext cx="189130" cy="560473"/>
              <a:chOff x="4419600" y="2886076"/>
              <a:chExt cx="306388" cy="1073149"/>
            </a:xfrm>
            <a:solidFill>
              <a:schemeClr val="bg2"/>
            </a:solidFill>
          </p:grpSpPr>
          <p:sp>
            <p:nvSpPr>
              <p:cNvPr id="27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8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94" name="Group 193"/>
            <p:cNvGrpSpPr/>
            <p:nvPr/>
          </p:nvGrpSpPr>
          <p:grpSpPr>
            <a:xfrm flipH="1">
              <a:off x="3600618" y="2490424"/>
              <a:ext cx="189130" cy="560473"/>
              <a:chOff x="4419600" y="2886076"/>
              <a:chExt cx="306388" cy="1073149"/>
            </a:xfrm>
            <a:solidFill>
              <a:schemeClr val="bg2"/>
            </a:solidFill>
          </p:grpSpPr>
          <p:sp>
            <p:nvSpPr>
              <p:cNvPr id="26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6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95" name="Group 194"/>
            <p:cNvGrpSpPr/>
            <p:nvPr/>
          </p:nvGrpSpPr>
          <p:grpSpPr>
            <a:xfrm flipH="1">
              <a:off x="3867099" y="2490424"/>
              <a:ext cx="189130" cy="560473"/>
              <a:chOff x="4419600" y="2886076"/>
              <a:chExt cx="306388" cy="1073149"/>
            </a:xfrm>
            <a:solidFill>
              <a:schemeClr val="bg2"/>
            </a:solidFill>
          </p:grpSpPr>
          <p:sp>
            <p:nvSpPr>
              <p:cNvPr id="26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6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96" name="Group 195"/>
            <p:cNvGrpSpPr/>
            <p:nvPr/>
          </p:nvGrpSpPr>
          <p:grpSpPr>
            <a:xfrm flipH="1">
              <a:off x="4400061" y="2490424"/>
              <a:ext cx="189130" cy="560473"/>
              <a:chOff x="4419600" y="2886076"/>
              <a:chExt cx="306388" cy="1073149"/>
            </a:xfrm>
            <a:solidFill>
              <a:schemeClr val="bg2"/>
            </a:solidFill>
          </p:grpSpPr>
          <p:sp>
            <p:nvSpPr>
              <p:cNvPr id="26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6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197" name="Group 196"/>
            <p:cNvGrpSpPr/>
            <p:nvPr/>
          </p:nvGrpSpPr>
          <p:grpSpPr>
            <a:xfrm flipH="1">
              <a:off x="4666545" y="2490424"/>
              <a:ext cx="189130" cy="560473"/>
              <a:chOff x="4419600" y="2886076"/>
              <a:chExt cx="306388" cy="1073149"/>
            </a:xfrm>
            <a:solidFill>
              <a:schemeClr val="bg2"/>
            </a:solidFill>
          </p:grpSpPr>
          <p:sp>
            <p:nvSpPr>
              <p:cNvPr id="26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6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03" name="Group 202"/>
            <p:cNvGrpSpPr/>
            <p:nvPr/>
          </p:nvGrpSpPr>
          <p:grpSpPr>
            <a:xfrm flipH="1">
              <a:off x="4961894" y="2490424"/>
              <a:ext cx="189130" cy="560473"/>
              <a:chOff x="4419600" y="2886076"/>
              <a:chExt cx="306388" cy="1073149"/>
            </a:xfrm>
            <a:solidFill>
              <a:schemeClr val="bg2"/>
            </a:solidFill>
          </p:grpSpPr>
          <p:sp>
            <p:nvSpPr>
              <p:cNvPr id="24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5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04" name="Group 203"/>
            <p:cNvGrpSpPr/>
            <p:nvPr/>
          </p:nvGrpSpPr>
          <p:grpSpPr>
            <a:xfrm flipH="1">
              <a:off x="5228372" y="2490424"/>
              <a:ext cx="189130" cy="560473"/>
              <a:chOff x="4419600" y="2886076"/>
              <a:chExt cx="306388" cy="1073149"/>
            </a:xfrm>
            <a:solidFill>
              <a:schemeClr val="bg2"/>
            </a:solidFill>
          </p:grpSpPr>
          <p:sp>
            <p:nvSpPr>
              <p:cNvPr id="24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4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05" name="Group 204"/>
            <p:cNvGrpSpPr/>
            <p:nvPr/>
          </p:nvGrpSpPr>
          <p:grpSpPr>
            <a:xfrm flipH="1">
              <a:off x="5494856" y="2490424"/>
              <a:ext cx="189130" cy="560473"/>
              <a:chOff x="4419600" y="2886076"/>
              <a:chExt cx="306388" cy="1073149"/>
            </a:xfrm>
            <a:solidFill>
              <a:schemeClr val="bg2"/>
            </a:solidFill>
          </p:grpSpPr>
          <p:sp>
            <p:nvSpPr>
              <p:cNvPr id="24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4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06" name="Group 205"/>
            <p:cNvGrpSpPr/>
            <p:nvPr/>
          </p:nvGrpSpPr>
          <p:grpSpPr>
            <a:xfrm flipH="1">
              <a:off x="5761335" y="2490424"/>
              <a:ext cx="189130" cy="560473"/>
              <a:chOff x="4419600" y="2886076"/>
              <a:chExt cx="306388" cy="1073149"/>
            </a:xfrm>
            <a:solidFill>
              <a:schemeClr val="bg2"/>
            </a:solidFill>
          </p:grpSpPr>
          <p:sp>
            <p:nvSpPr>
              <p:cNvPr id="24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4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07" name="Group 206"/>
            <p:cNvGrpSpPr/>
            <p:nvPr/>
          </p:nvGrpSpPr>
          <p:grpSpPr>
            <a:xfrm flipH="1">
              <a:off x="6027818" y="2490424"/>
              <a:ext cx="189130" cy="560473"/>
              <a:chOff x="4419600" y="2886076"/>
              <a:chExt cx="306388" cy="1073149"/>
            </a:xfrm>
            <a:solidFill>
              <a:schemeClr val="bg2"/>
            </a:solidFill>
          </p:grpSpPr>
          <p:sp>
            <p:nvSpPr>
              <p:cNvPr id="24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4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13" name="Group 212"/>
            <p:cNvGrpSpPr/>
            <p:nvPr/>
          </p:nvGrpSpPr>
          <p:grpSpPr>
            <a:xfrm flipH="1">
              <a:off x="6323167" y="2490424"/>
              <a:ext cx="189130" cy="560473"/>
              <a:chOff x="4419600" y="2886076"/>
              <a:chExt cx="306388" cy="1073149"/>
            </a:xfrm>
            <a:solidFill>
              <a:schemeClr val="bg2"/>
            </a:solidFill>
          </p:grpSpPr>
          <p:sp>
            <p:nvSpPr>
              <p:cNvPr id="22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3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14" name="Group 213"/>
            <p:cNvGrpSpPr/>
            <p:nvPr/>
          </p:nvGrpSpPr>
          <p:grpSpPr>
            <a:xfrm flipH="1">
              <a:off x="6589646" y="2490424"/>
              <a:ext cx="189130" cy="560473"/>
              <a:chOff x="4419600" y="2886076"/>
              <a:chExt cx="306388" cy="1073149"/>
            </a:xfrm>
            <a:solidFill>
              <a:schemeClr val="bg2"/>
            </a:solidFill>
          </p:grpSpPr>
          <p:sp>
            <p:nvSpPr>
              <p:cNvPr id="227"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28"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15" name="Group 214"/>
            <p:cNvGrpSpPr/>
            <p:nvPr/>
          </p:nvGrpSpPr>
          <p:grpSpPr>
            <a:xfrm flipH="1">
              <a:off x="6856130" y="2490424"/>
              <a:ext cx="189130" cy="560473"/>
              <a:chOff x="4419600" y="2886076"/>
              <a:chExt cx="306388" cy="1073149"/>
            </a:xfrm>
            <a:solidFill>
              <a:schemeClr val="bg2"/>
            </a:solidFill>
          </p:grpSpPr>
          <p:sp>
            <p:nvSpPr>
              <p:cNvPr id="225"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26"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16" name="Group 215"/>
            <p:cNvGrpSpPr/>
            <p:nvPr/>
          </p:nvGrpSpPr>
          <p:grpSpPr>
            <a:xfrm flipH="1">
              <a:off x="7122608" y="2490424"/>
              <a:ext cx="189130" cy="560473"/>
              <a:chOff x="4419600" y="2886076"/>
              <a:chExt cx="306388" cy="1073149"/>
            </a:xfrm>
            <a:solidFill>
              <a:schemeClr val="bg2"/>
            </a:solidFill>
          </p:grpSpPr>
          <p:sp>
            <p:nvSpPr>
              <p:cNvPr id="223"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24"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17" name="Group 216"/>
            <p:cNvGrpSpPr/>
            <p:nvPr/>
          </p:nvGrpSpPr>
          <p:grpSpPr>
            <a:xfrm flipH="1">
              <a:off x="7389092" y="2490424"/>
              <a:ext cx="189130" cy="560473"/>
              <a:chOff x="4419600" y="2886076"/>
              <a:chExt cx="306388" cy="1073149"/>
            </a:xfrm>
            <a:solidFill>
              <a:schemeClr val="bg2"/>
            </a:solidFill>
          </p:grpSpPr>
          <p:sp>
            <p:nvSpPr>
              <p:cNvPr id="221"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22"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nvGrpSpPr>
            <p:cNvPr id="218" name="Group 217"/>
            <p:cNvGrpSpPr/>
            <p:nvPr/>
          </p:nvGrpSpPr>
          <p:grpSpPr>
            <a:xfrm flipH="1">
              <a:off x="4133580" y="2490424"/>
              <a:ext cx="189130" cy="560473"/>
              <a:chOff x="4419600" y="2886076"/>
              <a:chExt cx="306388" cy="1073149"/>
            </a:xfrm>
            <a:solidFill>
              <a:schemeClr val="bg2"/>
            </a:solidFill>
          </p:grpSpPr>
          <p:sp>
            <p:nvSpPr>
              <p:cNvPr id="219" name="Freeform 6"/>
              <p:cNvSpPr>
                <a:spLocks/>
              </p:cNvSpPr>
              <p:nvPr/>
            </p:nvSpPr>
            <p:spPr bwMode="auto">
              <a:xfrm>
                <a:off x="4479925" y="2886076"/>
                <a:ext cx="190500" cy="192087"/>
              </a:xfrm>
              <a:custGeom>
                <a:avLst/>
                <a:gdLst>
                  <a:gd name="T0" fmla="*/ 19 w 51"/>
                  <a:gd name="T1" fmla="*/ 48 h 51"/>
                  <a:gd name="T2" fmla="*/ 47 w 51"/>
                  <a:gd name="T3" fmla="*/ 32 h 51"/>
                  <a:gd name="T4" fmla="*/ 32 w 51"/>
                  <a:gd name="T5" fmla="*/ 3 h 51"/>
                  <a:gd name="T6" fmla="*/ 3 w 51"/>
                  <a:gd name="T7" fmla="*/ 19 h 51"/>
                  <a:gd name="T8" fmla="*/ 19 w 51"/>
                  <a:gd name="T9" fmla="*/ 48 h 51"/>
                </a:gdLst>
                <a:ahLst/>
                <a:cxnLst>
                  <a:cxn ang="0">
                    <a:pos x="T0" y="T1"/>
                  </a:cxn>
                  <a:cxn ang="0">
                    <a:pos x="T2" y="T3"/>
                  </a:cxn>
                  <a:cxn ang="0">
                    <a:pos x="T4" y="T5"/>
                  </a:cxn>
                  <a:cxn ang="0">
                    <a:pos x="T6" y="T7"/>
                  </a:cxn>
                  <a:cxn ang="0">
                    <a:pos x="T8" y="T9"/>
                  </a:cxn>
                </a:cxnLst>
                <a:rect l="0" t="0" r="r" b="b"/>
                <a:pathLst>
                  <a:path w="51" h="51">
                    <a:moveTo>
                      <a:pt x="19" y="48"/>
                    </a:moveTo>
                    <a:cubicBezTo>
                      <a:pt x="31" y="51"/>
                      <a:pt x="44" y="44"/>
                      <a:pt x="47" y="32"/>
                    </a:cubicBezTo>
                    <a:cubicBezTo>
                      <a:pt x="51" y="20"/>
                      <a:pt x="44" y="7"/>
                      <a:pt x="32" y="3"/>
                    </a:cubicBezTo>
                    <a:cubicBezTo>
                      <a:pt x="19" y="0"/>
                      <a:pt x="7" y="7"/>
                      <a:pt x="3" y="19"/>
                    </a:cubicBezTo>
                    <a:cubicBezTo>
                      <a:pt x="0" y="31"/>
                      <a:pt x="7" y="44"/>
                      <a:pt x="19" y="48"/>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sp>
            <p:nvSpPr>
              <p:cNvPr id="220" name="Freeform 7"/>
              <p:cNvSpPr>
                <a:spLocks/>
              </p:cNvSpPr>
              <p:nvPr/>
            </p:nvSpPr>
            <p:spPr bwMode="auto">
              <a:xfrm>
                <a:off x="4419600" y="3122613"/>
                <a:ext cx="306388" cy="836612"/>
              </a:xfrm>
              <a:custGeom>
                <a:avLst/>
                <a:gdLst>
                  <a:gd name="T0" fmla="*/ 70 w 82"/>
                  <a:gd name="T1" fmla="*/ 0 h 223"/>
                  <a:gd name="T2" fmla="*/ 70 w 82"/>
                  <a:gd name="T3" fmla="*/ 0 h 223"/>
                  <a:gd name="T4" fmla="*/ 12 w 82"/>
                  <a:gd name="T5" fmla="*/ 0 h 223"/>
                  <a:gd name="T6" fmla="*/ 12 w 82"/>
                  <a:gd name="T7" fmla="*/ 0 h 223"/>
                  <a:gd name="T8" fmla="*/ 0 w 82"/>
                  <a:gd name="T9" fmla="*/ 12 h 223"/>
                  <a:gd name="T10" fmla="*/ 0 w 82"/>
                  <a:gd name="T11" fmla="*/ 100 h 223"/>
                  <a:gd name="T12" fmla="*/ 12 w 82"/>
                  <a:gd name="T13" fmla="*/ 112 h 223"/>
                  <a:gd name="T14" fmla="*/ 16 w 82"/>
                  <a:gd name="T15" fmla="*/ 112 h 223"/>
                  <a:gd name="T16" fmla="*/ 16 w 82"/>
                  <a:gd name="T17" fmla="*/ 211 h 223"/>
                  <a:gd name="T18" fmla="*/ 28 w 82"/>
                  <a:gd name="T19" fmla="*/ 223 h 223"/>
                  <a:gd name="T20" fmla="*/ 41 w 82"/>
                  <a:gd name="T21" fmla="*/ 211 h 223"/>
                  <a:gd name="T22" fmla="*/ 41 w 82"/>
                  <a:gd name="T23" fmla="*/ 121 h 223"/>
                  <a:gd name="T24" fmla="*/ 42 w 82"/>
                  <a:gd name="T25" fmla="*/ 121 h 223"/>
                  <a:gd name="T26" fmla="*/ 42 w 82"/>
                  <a:gd name="T27" fmla="*/ 211 h 223"/>
                  <a:gd name="T28" fmla="*/ 54 w 82"/>
                  <a:gd name="T29" fmla="*/ 223 h 223"/>
                  <a:gd name="T30" fmla="*/ 66 w 82"/>
                  <a:gd name="T31" fmla="*/ 211 h 223"/>
                  <a:gd name="T32" fmla="*/ 66 w 82"/>
                  <a:gd name="T33" fmla="*/ 112 h 223"/>
                  <a:gd name="T34" fmla="*/ 70 w 82"/>
                  <a:gd name="T35" fmla="*/ 112 h 223"/>
                  <a:gd name="T36" fmla="*/ 82 w 82"/>
                  <a:gd name="T37" fmla="*/ 100 h 223"/>
                  <a:gd name="T38" fmla="*/ 82 w 82"/>
                  <a:gd name="T39" fmla="*/ 12 h 223"/>
                  <a:gd name="T40" fmla="*/ 70 w 82"/>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223">
                    <a:moveTo>
                      <a:pt x="70" y="0"/>
                    </a:moveTo>
                    <a:cubicBezTo>
                      <a:pt x="70" y="0"/>
                      <a:pt x="70" y="0"/>
                      <a:pt x="70" y="0"/>
                    </a:cubicBezTo>
                    <a:cubicBezTo>
                      <a:pt x="12" y="0"/>
                      <a:pt x="12" y="0"/>
                      <a:pt x="12" y="0"/>
                    </a:cubicBezTo>
                    <a:cubicBezTo>
                      <a:pt x="12" y="0"/>
                      <a:pt x="12" y="0"/>
                      <a:pt x="12" y="0"/>
                    </a:cubicBezTo>
                    <a:cubicBezTo>
                      <a:pt x="6" y="0"/>
                      <a:pt x="0" y="5"/>
                      <a:pt x="0" y="12"/>
                    </a:cubicBezTo>
                    <a:cubicBezTo>
                      <a:pt x="0" y="100"/>
                      <a:pt x="0" y="100"/>
                      <a:pt x="0" y="100"/>
                    </a:cubicBezTo>
                    <a:cubicBezTo>
                      <a:pt x="0" y="107"/>
                      <a:pt x="6" y="112"/>
                      <a:pt x="12" y="112"/>
                    </a:cubicBezTo>
                    <a:cubicBezTo>
                      <a:pt x="14" y="112"/>
                      <a:pt x="15" y="112"/>
                      <a:pt x="16" y="112"/>
                    </a:cubicBezTo>
                    <a:cubicBezTo>
                      <a:pt x="16" y="211"/>
                      <a:pt x="16" y="211"/>
                      <a:pt x="16" y="211"/>
                    </a:cubicBezTo>
                    <a:cubicBezTo>
                      <a:pt x="16" y="218"/>
                      <a:pt x="22" y="223"/>
                      <a:pt x="28" y="223"/>
                    </a:cubicBezTo>
                    <a:cubicBezTo>
                      <a:pt x="35" y="223"/>
                      <a:pt x="41" y="218"/>
                      <a:pt x="41" y="211"/>
                    </a:cubicBezTo>
                    <a:cubicBezTo>
                      <a:pt x="41" y="121"/>
                      <a:pt x="41" y="121"/>
                      <a:pt x="41" y="121"/>
                    </a:cubicBezTo>
                    <a:cubicBezTo>
                      <a:pt x="42" y="121"/>
                      <a:pt x="42" y="121"/>
                      <a:pt x="42" y="121"/>
                    </a:cubicBezTo>
                    <a:cubicBezTo>
                      <a:pt x="42" y="211"/>
                      <a:pt x="42" y="211"/>
                      <a:pt x="42" y="211"/>
                    </a:cubicBezTo>
                    <a:cubicBezTo>
                      <a:pt x="42" y="218"/>
                      <a:pt x="47" y="223"/>
                      <a:pt x="54" y="223"/>
                    </a:cubicBezTo>
                    <a:cubicBezTo>
                      <a:pt x="61" y="223"/>
                      <a:pt x="66" y="218"/>
                      <a:pt x="66" y="211"/>
                    </a:cubicBezTo>
                    <a:cubicBezTo>
                      <a:pt x="66" y="112"/>
                      <a:pt x="66" y="112"/>
                      <a:pt x="66" y="112"/>
                    </a:cubicBezTo>
                    <a:cubicBezTo>
                      <a:pt x="67" y="112"/>
                      <a:pt x="69" y="112"/>
                      <a:pt x="70" y="112"/>
                    </a:cubicBezTo>
                    <a:cubicBezTo>
                      <a:pt x="76" y="112"/>
                      <a:pt x="82" y="107"/>
                      <a:pt x="82" y="100"/>
                    </a:cubicBezTo>
                    <a:cubicBezTo>
                      <a:pt x="82" y="12"/>
                      <a:pt x="82" y="12"/>
                      <a:pt x="82" y="12"/>
                    </a:cubicBezTo>
                    <a:cubicBezTo>
                      <a:pt x="82" y="5"/>
                      <a:pt x="76" y="0"/>
                      <a:pt x="70" y="0"/>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eaLnBrk="0" fontAlgn="base" hangingPunct="0">
                  <a:spcBef>
                    <a:spcPct val="50000"/>
                  </a:spcBef>
                  <a:spcAft>
                    <a:spcPct val="0"/>
                  </a:spcAft>
                  <a:buClrTx/>
                  <a:defRPr/>
                </a:pPr>
                <a:endParaRPr lang="en-GB" sz="1800" kern="1200" dirty="0">
                  <a:latin typeface="Arial" panose="020B0604020202020204" pitchFamily="34" charset="0"/>
                  <a:ea typeface="+mn-ea"/>
                  <a:cs typeface="+mn-cs"/>
                </a:endParaRPr>
              </a:p>
            </p:txBody>
          </p:sp>
        </p:grpSp>
      </p:grpSp>
      <p:sp>
        <p:nvSpPr>
          <p:cNvPr id="422" name="TextBox 421"/>
          <p:cNvSpPr txBox="1"/>
          <p:nvPr/>
        </p:nvSpPr>
        <p:spPr>
          <a:xfrm>
            <a:off x="8029079" y="3230821"/>
            <a:ext cx="3349907" cy="1276948"/>
          </a:xfrm>
          <a:prstGeom prst="rect">
            <a:avLst/>
          </a:prstGeom>
          <a:noFill/>
        </p:spPr>
        <p:txBody>
          <a:bodyPr wrap="square" rtlCol="0" anchor="ctr" anchorCtr="0">
            <a:noAutofit/>
          </a:bodyPr>
          <a:lstStyle/>
          <a:p>
            <a:pPr algn="ctr" defTabSz="914377" eaLnBrk="0" fontAlgn="base" hangingPunct="0">
              <a:spcBef>
                <a:spcPct val="50000"/>
              </a:spcBef>
              <a:spcAft>
                <a:spcPct val="0"/>
              </a:spcAft>
              <a:buClrTx/>
              <a:defRPr/>
            </a:pPr>
            <a:r>
              <a:rPr lang="en-GB" sz="2400" b="1" kern="1200" dirty="0">
                <a:solidFill>
                  <a:srgbClr val="707070"/>
                </a:solidFill>
                <a:ea typeface="+mn-ea"/>
                <a:cs typeface="+mn-cs"/>
              </a:rPr>
              <a:t>~50% </a:t>
            </a:r>
            <a:r>
              <a:rPr lang="mk-MK" sz="2400" b="1" kern="1200" dirty="0">
                <a:solidFill>
                  <a:srgbClr val="707070"/>
                </a:solidFill>
                <a:ea typeface="+mn-ea"/>
                <a:cs typeface="+mn-cs"/>
              </a:rPr>
              <a:t>од пациентите се во ремисија</a:t>
            </a:r>
            <a:endParaRPr lang="en-GB" sz="2400" b="1" kern="1200" baseline="30000" dirty="0">
              <a:solidFill>
                <a:srgbClr val="707070"/>
              </a:solidFill>
              <a:ea typeface="+mn-ea"/>
              <a:cs typeface="+mn-cs"/>
            </a:endParaRPr>
          </a:p>
          <a:p>
            <a:pPr algn="ctr" defTabSz="914377" eaLnBrk="0" fontAlgn="base" hangingPunct="0">
              <a:spcBef>
                <a:spcPct val="50000"/>
              </a:spcBef>
              <a:spcAft>
                <a:spcPct val="0"/>
              </a:spcAft>
              <a:buClrTx/>
              <a:defRPr/>
            </a:pPr>
            <a:endParaRPr lang="en-GB" sz="2400" b="1" kern="1200" dirty="0">
              <a:solidFill>
                <a:srgbClr val="707070"/>
              </a:solidFill>
              <a:ea typeface="+mn-ea"/>
              <a:cs typeface="+mn-cs"/>
            </a:endParaRPr>
          </a:p>
        </p:txBody>
      </p:sp>
      <p:sp>
        <p:nvSpPr>
          <p:cNvPr id="3" name="Rounded Rectangle 2"/>
          <p:cNvSpPr/>
          <p:nvPr/>
        </p:nvSpPr>
        <p:spPr>
          <a:xfrm>
            <a:off x="717656" y="1567004"/>
            <a:ext cx="7044113" cy="790825"/>
          </a:xfrm>
          <a:prstGeom prst="roundRect">
            <a:avLst/>
          </a:prstGeom>
          <a:noFill/>
          <a:ln w="28575">
            <a:solidFill>
              <a:srgbClr val="AA2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50000"/>
              </a:spcBef>
              <a:spcAft>
                <a:spcPct val="0"/>
              </a:spcAft>
              <a:buClrTx/>
              <a:defRPr/>
            </a:pPr>
            <a:endParaRPr lang="en-GB" sz="1600" kern="1200" dirty="0">
              <a:solidFill>
                <a:srgbClr val="FFFFFF"/>
              </a:solidFill>
              <a:latin typeface="Arial"/>
            </a:endParaRPr>
          </a:p>
        </p:txBody>
      </p:sp>
      <p:sp>
        <p:nvSpPr>
          <p:cNvPr id="420" name="TextBox 419"/>
          <p:cNvSpPr txBox="1"/>
          <p:nvPr/>
        </p:nvSpPr>
        <p:spPr>
          <a:xfrm>
            <a:off x="1248480" y="4892358"/>
            <a:ext cx="9426088" cy="830997"/>
          </a:xfrm>
          <a:prstGeom prst="rect">
            <a:avLst/>
          </a:prstGeom>
          <a:noFill/>
        </p:spPr>
        <p:txBody>
          <a:bodyPr wrap="square" rtlCol="0">
            <a:spAutoFit/>
          </a:bodyPr>
          <a:lstStyle/>
          <a:p>
            <a:pPr algn="ctr" defTabSz="914377" eaLnBrk="0" fontAlgn="base" hangingPunct="0">
              <a:spcBef>
                <a:spcPct val="50000"/>
              </a:spcBef>
              <a:spcAft>
                <a:spcPct val="0"/>
              </a:spcAft>
              <a:buClrTx/>
              <a:defRPr/>
            </a:pPr>
            <a:r>
              <a:rPr lang="en-GB" sz="2400" b="1" kern="1200" dirty="0">
                <a:ea typeface="+mn-ea"/>
                <a:cs typeface="+mn-cs"/>
              </a:rPr>
              <a:t>~</a:t>
            </a:r>
            <a:r>
              <a:rPr lang="en-GB" sz="2400" b="1" kern="1200" dirty="0">
                <a:solidFill>
                  <a:srgbClr val="C00000"/>
                </a:solidFill>
                <a:ea typeface="+mn-ea"/>
                <a:cs typeface="+mn-cs"/>
              </a:rPr>
              <a:t>20% </a:t>
            </a:r>
            <a:r>
              <a:rPr lang="ru-RU" sz="2400" b="1" kern="1200" dirty="0">
                <a:ea typeface="+mn-ea"/>
                <a:cs typeface="+mn-cs"/>
              </a:rPr>
              <a:t>од пациентите ќе </a:t>
            </a:r>
            <a:r>
              <a:rPr lang="ru-RU" sz="2400" b="1" kern="1200" dirty="0">
                <a:solidFill>
                  <a:srgbClr val="C00000"/>
                </a:solidFill>
                <a:ea typeface="+mn-ea"/>
                <a:cs typeface="+mn-cs"/>
              </a:rPr>
              <a:t>релапсираат</a:t>
            </a:r>
            <a:r>
              <a:rPr lang="ru-RU" sz="2400" b="1" kern="1200" dirty="0">
                <a:ea typeface="+mn-ea"/>
                <a:cs typeface="+mn-cs"/>
              </a:rPr>
              <a:t> во првите 2 години од започнувањето на третманот</a:t>
            </a:r>
            <a:r>
              <a:rPr lang="en-GB" sz="2400" b="1" kern="1200" baseline="30000" dirty="0">
                <a:ea typeface="+mn-ea"/>
                <a:cs typeface="+mn-cs"/>
              </a:rPr>
              <a:t>2–8</a:t>
            </a:r>
          </a:p>
        </p:txBody>
      </p:sp>
      <p:pic>
        <p:nvPicPr>
          <p:cNvPr id="421" name="Picture 420"/>
          <p:cNvPicPr>
            <a:picLocks noChangeAspect="1"/>
          </p:cNvPicPr>
          <p:nvPr/>
        </p:nvPicPr>
        <p:blipFill>
          <a:blip r:embed="rId4"/>
          <a:stretch>
            <a:fillRect/>
          </a:stretch>
        </p:blipFill>
        <p:spPr>
          <a:xfrm>
            <a:off x="10722789" y="56309"/>
            <a:ext cx="1006469" cy="970779"/>
          </a:xfrm>
          <a:prstGeom prst="rect">
            <a:avLst/>
          </a:prstGeom>
        </p:spPr>
      </p:pic>
    </p:spTree>
    <p:custDataLst>
      <p:tags r:id="rId1"/>
    </p:custDataLst>
    <p:extLst>
      <p:ext uri="{BB962C8B-B14F-4D97-AF65-F5344CB8AC3E}">
        <p14:creationId xmlns:p14="http://schemas.microsoft.com/office/powerpoint/2010/main" val="14594594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500"/>
                                        <p:tgtEl>
                                          <p:spTgt spid="4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CD1E08-F1AE-4ABB-8ECE-7E8523C2C7A4}"/>
              </a:ext>
            </a:extLst>
          </p:cNvPr>
          <p:cNvSpPr>
            <a:spLocks noGrp="1"/>
          </p:cNvSpPr>
          <p:nvPr>
            <p:ph type="title"/>
          </p:nvPr>
        </p:nvSpPr>
        <p:spPr>
          <a:xfrm>
            <a:off x="675943" y="205005"/>
            <a:ext cx="10288545" cy="934778"/>
          </a:xfrm>
        </p:spPr>
        <p:txBody>
          <a:bodyPr>
            <a:noAutofit/>
          </a:bodyPr>
          <a:lstStyle/>
          <a:p>
            <a:r>
              <a:rPr lang="ru-RU" sz="2800" i="0" dirty="0">
                <a:latin typeface="Calibri" panose="020F0502020204030204" pitchFamily="34" charset="0"/>
                <a:cs typeface="Calibri" panose="020F0502020204030204" pitchFamily="34" charset="0"/>
              </a:rPr>
              <a:t>И</a:t>
            </a:r>
            <a:r>
              <a:rPr lang="mk-MK" sz="2800" i="0" dirty="0" smtClean="0">
                <a:latin typeface="Calibri" panose="020F0502020204030204" pitchFamily="34" charset="0"/>
                <a:cs typeface="Calibri" panose="020F0502020204030204" pitchFamily="34" charset="0"/>
              </a:rPr>
              <a:t>збор</a:t>
            </a:r>
            <a:r>
              <a:rPr lang="en-US" sz="2800" i="0" dirty="0" smtClean="0">
                <a:latin typeface="Calibri" panose="020F0502020204030204" pitchFamily="34" charset="0"/>
                <a:cs typeface="Calibri" panose="020F0502020204030204" pitchFamily="34" charset="0"/>
              </a:rPr>
              <a:t>o</a:t>
            </a:r>
            <a:r>
              <a:rPr lang="mk-MK" sz="2800" i="0" dirty="0" smtClean="0">
                <a:latin typeface="Calibri" panose="020F0502020204030204" pitchFamily="34" charset="0"/>
                <a:cs typeface="Calibri" panose="020F0502020204030204" pitchFamily="34" charset="0"/>
              </a:rPr>
              <a:t>т на најсоодветниот третман зависи од потребите и очекувањата на пациентите и целите на лекарот</a:t>
            </a:r>
            <a:endParaRPr lang="en-GB" sz="2800" i="0" dirty="0">
              <a:latin typeface="Calibri" panose="020F0502020204030204" pitchFamily="34" charset="0"/>
              <a:cs typeface="Calibri" panose="020F0502020204030204" pitchFamily="34" charset="0"/>
            </a:endParaRPr>
          </a:p>
        </p:txBody>
      </p:sp>
      <p:sp>
        <p:nvSpPr>
          <p:cNvPr id="48" name="Graphic 354">
            <a:extLst>
              <a:ext uri="{FF2B5EF4-FFF2-40B4-BE49-F238E27FC236}">
                <a16:creationId xmlns:a16="http://schemas.microsoft.com/office/drawing/2014/main" id="{503B5F73-7870-41F0-996F-1ACA2D62E452}"/>
              </a:ext>
            </a:extLst>
          </p:cNvPr>
          <p:cNvSpPr/>
          <p:nvPr/>
        </p:nvSpPr>
        <p:spPr>
          <a:xfrm>
            <a:off x="1" y="2427045"/>
            <a:ext cx="5028593" cy="1371435"/>
          </a:xfrm>
          <a:custGeom>
            <a:avLst/>
            <a:gdLst>
              <a:gd name="connsiteX0" fmla="*/ 3771445 w 3771445"/>
              <a:gd name="connsiteY0" fmla="*/ 514288 h 1028576"/>
              <a:gd name="connsiteX1" fmla="*/ 3171443 w 3771445"/>
              <a:gd name="connsiteY1" fmla="*/ 85715 h 1028576"/>
              <a:gd name="connsiteX2" fmla="*/ 3171443 w 3771445"/>
              <a:gd name="connsiteY2" fmla="*/ 300001 h 1028576"/>
              <a:gd name="connsiteX3" fmla="*/ 0 w 3771445"/>
              <a:gd name="connsiteY3" fmla="*/ 0 h 1028576"/>
              <a:gd name="connsiteX4" fmla="*/ 0 w 3771445"/>
              <a:gd name="connsiteY4" fmla="*/ 1028576 h 1028576"/>
              <a:gd name="connsiteX5" fmla="*/ 3171443 w 3771445"/>
              <a:gd name="connsiteY5" fmla="*/ 728575 h 1028576"/>
              <a:gd name="connsiteX6" fmla="*/ 3171443 w 3771445"/>
              <a:gd name="connsiteY6" fmla="*/ 942861 h 102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45" h="1028576">
                <a:moveTo>
                  <a:pt x="3771445" y="514288"/>
                </a:moveTo>
                <a:lnTo>
                  <a:pt x="3171443" y="85715"/>
                </a:lnTo>
                <a:lnTo>
                  <a:pt x="3171443" y="300001"/>
                </a:lnTo>
                <a:lnTo>
                  <a:pt x="0" y="0"/>
                </a:lnTo>
                <a:lnTo>
                  <a:pt x="0" y="1028576"/>
                </a:lnTo>
                <a:lnTo>
                  <a:pt x="3171443" y="728575"/>
                </a:lnTo>
                <a:lnTo>
                  <a:pt x="3171443" y="942861"/>
                </a:lnTo>
                <a:close/>
              </a:path>
            </a:pathLst>
          </a:custGeom>
          <a:gradFill flip="none" rotWithShape="1">
            <a:gsLst>
              <a:gs pos="0">
                <a:schemeClr val="accent2"/>
              </a:gs>
              <a:gs pos="100000">
                <a:schemeClr val="accent2">
                  <a:lumMod val="20000"/>
                  <a:lumOff val="80000"/>
                </a:schemeClr>
              </a:gs>
            </a:gsLst>
            <a:lin ang="0" scaled="1"/>
            <a:tileRect/>
          </a:gradFill>
          <a:ln w="2375" cap="flat">
            <a:noFill/>
            <a:prstDash val="solid"/>
            <a:miter/>
          </a:ln>
        </p:spPr>
        <p:txBody>
          <a:bodyPr rtlCol="0" anchor="ctr"/>
          <a:lstStyle/>
          <a:p>
            <a:endParaRPr lang="en-GB" sz="1867"/>
          </a:p>
        </p:txBody>
      </p:sp>
      <p:sp>
        <p:nvSpPr>
          <p:cNvPr id="49" name="Graphic 354">
            <a:extLst>
              <a:ext uri="{FF2B5EF4-FFF2-40B4-BE49-F238E27FC236}">
                <a16:creationId xmlns:a16="http://schemas.microsoft.com/office/drawing/2014/main" id="{8690B958-545D-451D-85A7-6BE0E802038F}"/>
              </a:ext>
            </a:extLst>
          </p:cNvPr>
          <p:cNvSpPr/>
          <p:nvPr/>
        </p:nvSpPr>
        <p:spPr>
          <a:xfrm flipH="1">
            <a:off x="7183360" y="2427045"/>
            <a:ext cx="5011659" cy="1371435"/>
          </a:xfrm>
          <a:custGeom>
            <a:avLst/>
            <a:gdLst>
              <a:gd name="connsiteX0" fmla="*/ 3771445 w 3771445"/>
              <a:gd name="connsiteY0" fmla="*/ 514288 h 1028576"/>
              <a:gd name="connsiteX1" fmla="*/ 3171443 w 3771445"/>
              <a:gd name="connsiteY1" fmla="*/ 85715 h 1028576"/>
              <a:gd name="connsiteX2" fmla="*/ 3171443 w 3771445"/>
              <a:gd name="connsiteY2" fmla="*/ 300001 h 1028576"/>
              <a:gd name="connsiteX3" fmla="*/ 0 w 3771445"/>
              <a:gd name="connsiteY3" fmla="*/ 0 h 1028576"/>
              <a:gd name="connsiteX4" fmla="*/ 0 w 3771445"/>
              <a:gd name="connsiteY4" fmla="*/ 1028576 h 1028576"/>
              <a:gd name="connsiteX5" fmla="*/ 3171443 w 3771445"/>
              <a:gd name="connsiteY5" fmla="*/ 728575 h 1028576"/>
              <a:gd name="connsiteX6" fmla="*/ 3171443 w 3771445"/>
              <a:gd name="connsiteY6" fmla="*/ 942861 h 102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45" h="1028576">
                <a:moveTo>
                  <a:pt x="3771445" y="514288"/>
                </a:moveTo>
                <a:lnTo>
                  <a:pt x="3171443" y="85715"/>
                </a:lnTo>
                <a:lnTo>
                  <a:pt x="3171443" y="300001"/>
                </a:lnTo>
                <a:lnTo>
                  <a:pt x="0" y="0"/>
                </a:lnTo>
                <a:lnTo>
                  <a:pt x="0" y="1028576"/>
                </a:lnTo>
                <a:lnTo>
                  <a:pt x="3171443" y="728575"/>
                </a:lnTo>
                <a:lnTo>
                  <a:pt x="3171443" y="942861"/>
                </a:lnTo>
                <a:close/>
              </a:path>
            </a:pathLst>
          </a:custGeom>
          <a:gradFill flip="none" rotWithShape="1">
            <a:gsLst>
              <a:gs pos="0">
                <a:schemeClr val="accent3"/>
              </a:gs>
              <a:gs pos="100000">
                <a:schemeClr val="accent3">
                  <a:lumMod val="20000"/>
                  <a:lumOff val="80000"/>
                </a:schemeClr>
              </a:gs>
            </a:gsLst>
            <a:lin ang="0" scaled="1"/>
            <a:tileRect/>
          </a:gradFill>
          <a:ln w="2375" cap="flat">
            <a:noFill/>
            <a:prstDash val="solid"/>
            <a:miter/>
          </a:ln>
        </p:spPr>
        <p:txBody>
          <a:bodyPr rtlCol="0" anchor="ctr"/>
          <a:lstStyle/>
          <a:p>
            <a:endParaRPr lang="en-GB" sz="1867"/>
          </a:p>
        </p:txBody>
      </p:sp>
      <p:sp>
        <p:nvSpPr>
          <p:cNvPr id="50" name="Rectangle 49">
            <a:extLst>
              <a:ext uri="{FF2B5EF4-FFF2-40B4-BE49-F238E27FC236}">
                <a16:creationId xmlns:a16="http://schemas.microsoft.com/office/drawing/2014/main" id="{321A691F-33B9-475D-ADB7-3BE2E398791F}"/>
              </a:ext>
            </a:extLst>
          </p:cNvPr>
          <p:cNvSpPr/>
          <p:nvPr/>
        </p:nvSpPr>
        <p:spPr>
          <a:xfrm>
            <a:off x="234847" y="1794265"/>
            <a:ext cx="4558899" cy="382925"/>
          </a:xfrm>
          <a:prstGeom prst="rect">
            <a:avLst/>
          </a:prstGeom>
        </p:spPr>
        <p:txBody>
          <a:bodyPr wrap="square" lIns="0" tIns="0" rIns="0" bIns="0">
            <a:spAutoFit/>
          </a:bodyPr>
          <a:lstStyle/>
          <a:p>
            <a:pPr lvl="1" algn="ctr">
              <a:lnSpc>
                <a:spcPct val="150000"/>
              </a:lnSpc>
            </a:pPr>
            <a:r>
              <a:rPr lang="ru-RU" sz="1867" b="1" dirty="0" smtClean="0">
                <a:solidFill>
                  <a:srgbClr val="E40046"/>
                </a:solidFill>
                <a:latin typeface="Imago" panose="02000500060000020004" pitchFamily="2" charset="0"/>
                <a:cs typeface="Arial" panose="020B0604020202020204" pitchFamily="34" charset="0"/>
              </a:rPr>
              <a:t>Потреби </a:t>
            </a:r>
            <a:r>
              <a:rPr lang="ru-RU" sz="1867" b="1" dirty="0">
                <a:solidFill>
                  <a:srgbClr val="E40046"/>
                </a:solidFill>
                <a:latin typeface="Imago" panose="02000500060000020004" pitchFamily="2" charset="0"/>
                <a:cs typeface="Arial" panose="020B0604020202020204" pitchFamily="34" charset="0"/>
              </a:rPr>
              <a:t>и </a:t>
            </a:r>
            <a:r>
              <a:rPr lang="ru-RU" sz="1867" b="1" dirty="0" smtClean="0">
                <a:solidFill>
                  <a:srgbClr val="E40046"/>
                </a:solidFill>
                <a:latin typeface="Imago" panose="02000500060000020004" pitchFamily="2" charset="0"/>
                <a:cs typeface="Arial" panose="020B0604020202020204" pitchFamily="34" charset="0"/>
              </a:rPr>
              <a:t>очекувања на пациентите</a:t>
            </a:r>
            <a:endParaRPr lang="en-GB" sz="1867" b="1" dirty="0">
              <a:solidFill>
                <a:srgbClr val="E40046"/>
              </a:solidFill>
              <a:latin typeface="Imago" panose="02000500060000020004" pitchFamily="2" charset="0"/>
              <a:cs typeface="Arial" panose="020B0604020202020204" pitchFamily="34" charset="0"/>
            </a:endParaRPr>
          </a:p>
        </p:txBody>
      </p:sp>
      <p:grpSp>
        <p:nvGrpSpPr>
          <p:cNvPr id="51" name="Group 50">
            <a:extLst>
              <a:ext uri="{FF2B5EF4-FFF2-40B4-BE49-F238E27FC236}">
                <a16:creationId xmlns:a16="http://schemas.microsoft.com/office/drawing/2014/main" id="{156D2886-6341-4854-994E-CD6DAF39D36F}"/>
              </a:ext>
            </a:extLst>
          </p:cNvPr>
          <p:cNvGrpSpPr/>
          <p:nvPr/>
        </p:nvGrpSpPr>
        <p:grpSpPr>
          <a:xfrm>
            <a:off x="892943" y="4366007"/>
            <a:ext cx="3386211" cy="1778531"/>
            <a:chOff x="2585335" y="3185455"/>
            <a:chExt cx="1177799" cy="1005907"/>
          </a:xfrm>
          <a:solidFill>
            <a:schemeClr val="accent2">
              <a:lumMod val="20000"/>
              <a:lumOff val="80000"/>
            </a:schemeClr>
          </a:solidFill>
        </p:grpSpPr>
        <p:sp>
          <p:nvSpPr>
            <p:cNvPr id="52" name="Rectangle 51">
              <a:extLst>
                <a:ext uri="{FF2B5EF4-FFF2-40B4-BE49-F238E27FC236}">
                  <a16:creationId xmlns:a16="http://schemas.microsoft.com/office/drawing/2014/main" id="{E863555C-535B-4A2C-82F6-525DB7BAB498}"/>
                </a:ext>
              </a:extLst>
            </p:cNvPr>
            <p:cNvSpPr/>
            <p:nvPr/>
          </p:nvSpPr>
          <p:spPr>
            <a:xfrm>
              <a:off x="2585335" y="3185455"/>
              <a:ext cx="1177799" cy="314894"/>
            </a:xfrm>
            <a:prstGeom prst="rect">
              <a:avLst/>
            </a:prstGeom>
            <a:solidFill>
              <a:schemeClr val="accent2">
                <a:lumMod val="20000"/>
                <a:lumOff val="80000"/>
              </a:schemeClr>
            </a:solidFill>
          </p:spPr>
          <p:txBody>
            <a:bodyPr wrap="square" anchor="ctr">
              <a:noAutofit/>
            </a:bodyPr>
            <a:lstStyle/>
            <a:p>
              <a:pPr marL="116413" lvl="1" algn="ctr">
                <a:lnSpc>
                  <a:spcPct val="150000"/>
                </a:lnSpc>
              </a:pPr>
              <a:r>
                <a:rPr lang="mk-MK" sz="1467" b="1" dirty="0">
                  <a:latin typeface="Imago" panose="02000500060000020004" pitchFamily="2" charset="0"/>
                  <a:cs typeface="Arial" panose="020B0604020202020204" pitchFamily="34" charset="0"/>
                </a:rPr>
                <a:t>висока </a:t>
              </a:r>
              <a:r>
                <a:rPr lang="mk-MK" sz="1467" b="1" dirty="0" smtClean="0">
                  <a:latin typeface="Imago" panose="02000500060000020004" pitchFamily="2" charset="0"/>
                  <a:cs typeface="Arial" panose="020B0604020202020204" pitchFamily="34" charset="0"/>
                </a:rPr>
                <a:t>ефикасност</a:t>
              </a:r>
              <a:endParaRPr lang="en-GB" sz="1467" b="1" dirty="0">
                <a:latin typeface="Imago" panose="02000500060000020004" pitchFamily="2" charset="0"/>
                <a:cs typeface="Arial" panose="020B0604020202020204" pitchFamily="34" charset="0"/>
              </a:endParaRPr>
            </a:p>
          </p:txBody>
        </p:sp>
        <p:sp>
          <p:nvSpPr>
            <p:cNvPr id="53" name="Rectangle 52">
              <a:extLst>
                <a:ext uri="{FF2B5EF4-FFF2-40B4-BE49-F238E27FC236}">
                  <a16:creationId xmlns:a16="http://schemas.microsoft.com/office/drawing/2014/main" id="{6B9CD050-A268-444A-877E-38B486731ECC}"/>
                </a:ext>
              </a:extLst>
            </p:cNvPr>
            <p:cNvSpPr/>
            <p:nvPr/>
          </p:nvSpPr>
          <p:spPr>
            <a:xfrm>
              <a:off x="2585335" y="3530961"/>
              <a:ext cx="1177799" cy="314894"/>
            </a:xfrm>
            <a:prstGeom prst="rect">
              <a:avLst/>
            </a:prstGeom>
            <a:solidFill>
              <a:schemeClr val="accent2">
                <a:lumMod val="20000"/>
                <a:lumOff val="80000"/>
              </a:schemeClr>
            </a:solidFill>
          </p:spPr>
          <p:txBody>
            <a:bodyPr wrap="square" anchor="ctr">
              <a:noAutofit/>
            </a:bodyPr>
            <a:lstStyle/>
            <a:p>
              <a:pPr marL="116413" lvl="1" algn="ctr">
                <a:lnSpc>
                  <a:spcPct val="150000"/>
                </a:lnSpc>
              </a:pPr>
              <a:r>
                <a:rPr lang="mk-MK" sz="1467" b="1" dirty="0" smtClean="0">
                  <a:latin typeface="Imago" panose="02000500060000020004" pitchFamily="2" charset="0"/>
                  <a:cs typeface="Arial" panose="020B0604020202020204" pitchFamily="34" charset="0"/>
                </a:rPr>
                <a:t>малку </a:t>
              </a:r>
              <a:r>
                <a:rPr lang="mk-MK" sz="1467" b="1" dirty="0">
                  <a:latin typeface="Imago" panose="02000500060000020004" pitchFamily="2" charset="0"/>
                  <a:cs typeface="Arial" panose="020B0604020202020204" pitchFamily="34" charset="0"/>
                </a:rPr>
                <a:t>несакани ефекти</a:t>
              </a:r>
              <a:endParaRPr lang="en-GB" sz="1467" b="1" dirty="0">
                <a:latin typeface="Imago" panose="02000500060000020004" pitchFamily="2" charset="0"/>
                <a:cs typeface="Arial" panose="020B0604020202020204" pitchFamily="34" charset="0"/>
              </a:endParaRPr>
            </a:p>
          </p:txBody>
        </p:sp>
        <p:sp>
          <p:nvSpPr>
            <p:cNvPr id="54" name="Rectangle 53">
              <a:extLst>
                <a:ext uri="{FF2B5EF4-FFF2-40B4-BE49-F238E27FC236}">
                  <a16:creationId xmlns:a16="http://schemas.microsoft.com/office/drawing/2014/main" id="{726CD58A-213F-4C09-B434-0E979ECD3362}"/>
                </a:ext>
              </a:extLst>
            </p:cNvPr>
            <p:cNvSpPr/>
            <p:nvPr/>
          </p:nvSpPr>
          <p:spPr>
            <a:xfrm>
              <a:off x="2585335" y="3876468"/>
              <a:ext cx="1177799" cy="314894"/>
            </a:xfrm>
            <a:prstGeom prst="rect">
              <a:avLst/>
            </a:prstGeom>
            <a:solidFill>
              <a:schemeClr val="accent2">
                <a:lumMod val="20000"/>
                <a:lumOff val="80000"/>
              </a:schemeClr>
            </a:solidFill>
          </p:spPr>
          <p:txBody>
            <a:bodyPr wrap="square" anchor="ctr">
              <a:noAutofit/>
            </a:bodyPr>
            <a:lstStyle/>
            <a:p>
              <a:pPr marL="116413" lvl="1" algn="ctr">
                <a:lnSpc>
                  <a:spcPct val="150000"/>
                </a:lnSpc>
              </a:pPr>
              <a:r>
                <a:rPr lang="mk-MK" sz="1467" b="1" dirty="0">
                  <a:latin typeface="Imago" panose="02000500060000020004" pitchFamily="2" charset="0"/>
                  <a:cs typeface="Arial" panose="020B0604020202020204" pitchFamily="34" charset="0"/>
                </a:rPr>
                <a:t>добар квалитет на живот</a:t>
              </a:r>
              <a:endParaRPr lang="en-GB" sz="1467" b="1" dirty="0">
                <a:latin typeface="Imago" panose="02000500060000020004" pitchFamily="2" charset="0"/>
                <a:cs typeface="Arial" panose="020B0604020202020204" pitchFamily="34" charset="0"/>
              </a:endParaRPr>
            </a:p>
          </p:txBody>
        </p:sp>
      </p:grpSp>
      <p:grpSp>
        <p:nvGrpSpPr>
          <p:cNvPr id="55" name="Group 54">
            <a:extLst>
              <a:ext uri="{FF2B5EF4-FFF2-40B4-BE49-F238E27FC236}">
                <a16:creationId xmlns:a16="http://schemas.microsoft.com/office/drawing/2014/main" id="{A45344A6-D23B-4E80-89C4-FD5F691EEDB6}"/>
              </a:ext>
            </a:extLst>
          </p:cNvPr>
          <p:cNvGrpSpPr/>
          <p:nvPr/>
        </p:nvGrpSpPr>
        <p:grpSpPr>
          <a:xfrm>
            <a:off x="9147316" y="2318195"/>
            <a:ext cx="1573200" cy="1573200"/>
            <a:chOff x="7062997" y="1586966"/>
            <a:chExt cx="1179900" cy="1179900"/>
          </a:xfrm>
        </p:grpSpPr>
        <p:sp>
          <p:nvSpPr>
            <p:cNvPr id="56" name="Rectangle: Rounded Corners 1039">
              <a:extLst>
                <a:ext uri="{FF2B5EF4-FFF2-40B4-BE49-F238E27FC236}">
                  <a16:creationId xmlns:a16="http://schemas.microsoft.com/office/drawing/2014/main" id="{934072CA-5644-4C4A-B470-1FCD2D348EBB}"/>
                </a:ext>
              </a:extLst>
            </p:cNvPr>
            <p:cNvSpPr/>
            <p:nvPr/>
          </p:nvSpPr>
          <p:spPr>
            <a:xfrm>
              <a:off x="7062997" y="1586966"/>
              <a:ext cx="1179900" cy="1179900"/>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10"/>
              <a:endParaRPr lang="en-GB" sz="1400" i="1" dirty="0">
                <a:solidFill>
                  <a:srgbClr val="0066CC"/>
                </a:solidFill>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06F47E1C-6437-4C4D-861A-242902ACED1C}"/>
                </a:ext>
              </a:extLst>
            </p:cNvPr>
            <p:cNvGrpSpPr/>
            <p:nvPr/>
          </p:nvGrpSpPr>
          <p:grpSpPr>
            <a:xfrm>
              <a:off x="7335255" y="1776640"/>
              <a:ext cx="659601" cy="746076"/>
              <a:chOff x="-1430256" y="381185"/>
              <a:chExt cx="337281" cy="439393"/>
            </a:xfrm>
            <a:solidFill>
              <a:schemeClr val="accent3"/>
            </a:solidFill>
          </p:grpSpPr>
          <p:sp>
            <p:nvSpPr>
              <p:cNvPr id="58" name="Freeform 37">
                <a:extLst>
                  <a:ext uri="{FF2B5EF4-FFF2-40B4-BE49-F238E27FC236}">
                    <a16:creationId xmlns:a16="http://schemas.microsoft.com/office/drawing/2014/main" id="{9D574DB2-59E0-40BF-B0ED-8F64EA1B3AC6}"/>
                  </a:ext>
                </a:extLst>
              </p:cNvPr>
              <p:cNvSpPr>
                <a:spLocks/>
              </p:cNvSpPr>
              <p:nvPr/>
            </p:nvSpPr>
            <p:spPr bwMode="auto">
              <a:xfrm>
                <a:off x="-1430256" y="627699"/>
                <a:ext cx="337281" cy="192879"/>
              </a:xfrm>
              <a:custGeom>
                <a:avLst/>
                <a:gdLst>
                  <a:gd name="T0" fmla="*/ 259 w 788"/>
                  <a:gd name="T1" fmla="*/ 1 h 450"/>
                  <a:gd name="T2" fmla="*/ 280 w 788"/>
                  <a:gd name="T3" fmla="*/ 14 h 450"/>
                  <a:gd name="T4" fmla="*/ 394 w 788"/>
                  <a:gd name="T5" fmla="*/ 189 h 450"/>
                  <a:gd name="T6" fmla="*/ 508 w 788"/>
                  <a:gd name="T7" fmla="*/ 14 h 450"/>
                  <a:gd name="T8" fmla="*/ 529 w 788"/>
                  <a:gd name="T9" fmla="*/ 1 h 450"/>
                  <a:gd name="T10" fmla="*/ 640 w 788"/>
                  <a:gd name="T11" fmla="*/ 34 h 450"/>
                  <a:gd name="T12" fmla="*/ 664 w 788"/>
                  <a:gd name="T13" fmla="*/ 94 h 450"/>
                  <a:gd name="T14" fmla="*/ 625 w 788"/>
                  <a:gd name="T15" fmla="*/ 245 h 450"/>
                  <a:gd name="T16" fmla="*/ 567 w 788"/>
                  <a:gd name="T17" fmla="*/ 292 h 450"/>
                  <a:gd name="T18" fmla="*/ 615 w 788"/>
                  <a:gd name="T19" fmla="*/ 340 h 450"/>
                  <a:gd name="T20" fmla="*/ 657 w 788"/>
                  <a:gd name="T21" fmla="*/ 269 h 450"/>
                  <a:gd name="T22" fmla="*/ 703 w 788"/>
                  <a:gd name="T23" fmla="*/ 89 h 450"/>
                  <a:gd name="T24" fmla="*/ 699 w 788"/>
                  <a:gd name="T25" fmla="*/ 66 h 450"/>
                  <a:gd name="T26" fmla="*/ 739 w 788"/>
                  <a:gd name="T27" fmla="*/ 102 h 450"/>
                  <a:gd name="T28" fmla="*/ 786 w 788"/>
                  <a:gd name="T29" fmla="*/ 368 h 450"/>
                  <a:gd name="T30" fmla="*/ 746 w 788"/>
                  <a:gd name="T31" fmla="*/ 420 h 450"/>
                  <a:gd name="T32" fmla="*/ 414 w 788"/>
                  <a:gd name="T33" fmla="*/ 450 h 450"/>
                  <a:gd name="T34" fmla="*/ 414 w 788"/>
                  <a:gd name="T35" fmla="*/ 328 h 450"/>
                  <a:gd name="T36" fmla="*/ 572 w 788"/>
                  <a:gd name="T37" fmla="*/ 163 h 450"/>
                  <a:gd name="T38" fmla="*/ 576 w 788"/>
                  <a:gd name="T39" fmla="*/ 128 h 450"/>
                  <a:gd name="T40" fmla="*/ 541 w 788"/>
                  <a:gd name="T41" fmla="*/ 103 h 450"/>
                  <a:gd name="T42" fmla="*/ 596 w 788"/>
                  <a:gd name="T43" fmla="*/ 100 h 450"/>
                  <a:gd name="T44" fmla="*/ 602 w 788"/>
                  <a:gd name="T45" fmla="*/ 61 h 450"/>
                  <a:gd name="T46" fmla="*/ 601 w 788"/>
                  <a:gd name="T47" fmla="*/ 61 h 450"/>
                  <a:gd name="T48" fmla="*/ 540 w 788"/>
                  <a:gd name="T49" fmla="*/ 43 h 450"/>
                  <a:gd name="T50" fmla="*/ 419 w 788"/>
                  <a:gd name="T51" fmla="*/ 221 h 450"/>
                  <a:gd name="T52" fmla="*/ 369 w 788"/>
                  <a:gd name="T53" fmla="*/ 221 h 450"/>
                  <a:gd name="T54" fmla="*/ 248 w 788"/>
                  <a:gd name="T55" fmla="*/ 43 h 450"/>
                  <a:gd name="T56" fmla="*/ 187 w 788"/>
                  <a:gd name="T57" fmla="*/ 61 h 450"/>
                  <a:gd name="T58" fmla="*/ 186 w 788"/>
                  <a:gd name="T59" fmla="*/ 61 h 450"/>
                  <a:gd name="T60" fmla="*/ 192 w 788"/>
                  <a:gd name="T61" fmla="*/ 100 h 450"/>
                  <a:gd name="T62" fmla="*/ 247 w 788"/>
                  <a:gd name="T63" fmla="*/ 103 h 450"/>
                  <a:gd name="T64" fmla="*/ 212 w 788"/>
                  <a:gd name="T65" fmla="*/ 128 h 450"/>
                  <a:gd name="T66" fmla="*/ 216 w 788"/>
                  <a:gd name="T67" fmla="*/ 163 h 450"/>
                  <a:gd name="T68" fmla="*/ 374 w 788"/>
                  <a:gd name="T69" fmla="*/ 328 h 450"/>
                  <a:gd name="T70" fmla="*/ 374 w 788"/>
                  <a:gd name="T71" fmla="*/ 450 h 450"/>
                  <a:gd name="T72" fmla="*/ 42 w 788"/>
                  <a:gd name="T73" fmla="*/ 420 h 450"/>
                  <a:gd name="T74" fmla="*/ 2 w 788"/>
                  <a:gd name="T75" fmla="*/ 368 h 450"/>
                  <a:gd name="T76" fmla="*/ 49 w 788"/>
                  <a:gd name="T77" fmla="*/ 102 h 450"/>
                  <a:gd name="T78" fmla="*/ 108 w 788"/>
                  <a:gd name="T79" fmla="*/ 54 h 450"/>
                  <a:gd name="T80" fmla="*/ 125 w 788"/>
                  <a:gd name="T81" fmla="*/ 176 h 450"/>
                  <a:gd name="T82" fmla="*/ 85 w 788"/>
                  <a:gd name="T83" fmla="*/ 282 h 450"/>
                  <a:gd name="T84" fmla="*/ 104 w 788"/>
                  <a:gd name="T85" fmla="*/ 345 h 450"/>
                  <a:gd name="T86" fmla="*/ 181 w 788"/>
                  <a:gd name="T87" fmla="*/ 382 h 450"/>
                  <a:gd name="T88" fmla="*/ 167 w 788"/>
                  <a:gd name="T89" fmla="*/ 345 h 450"/>
                  <a:gd name="T90" fmla="*/ 143 w 788"/>
                  <a:gd name="T91" fmla="*/ 334 h 450"/>
                  <a:gd name="T92" fmla="*/ 124 w 788"/>
                  <a:gd name="T93" fmla="*/ 270 h 450"/>
                  <a:gd name="T94" fmla="*/ 125 w 788"/>
                  <a:gd name="T95" fmla="*/ 232 h 450"/>
                  <a:gd name="T96" fmla="*/ 214 w 788"/>
                  <a:gd name="T97" fmla="*/ 237 h 450"/>
                  <a:gd name="T98" fmla="*/ 241 w 788"/>
                  <a:gd name="T99" fmla="*/ 297 h 450"/>
                  <a:gd name="T100" fmla="*/ 229 w 788"/>
                  <a:gd name="T101" fmla="*/ 322 h 450"/>
                  <a:gd name="T102" fmla="*/ 243 w 788"/>
                  <a:gd name="T103" fmla="*/ 359 h 450"/>
                  <a:gd name="T104" fmla="*/ 278 w 788"/>
                  <a:gd name="T105" fmla="*/ 281 h 450"/>
                  <a:gd name="T106" fmla="*/ 250 w 788"/>
                  <a:gd name="T107" fmla="*/ 221 h 450"/>
                  <a:gd name="T108" fmla="*/ 163 w 788"/>
                  <a:gd name="T109" fmla="*/ 165 h 450"/>
                  <a:gd name="T110" fmla="*/ 162 w 788"/>
                  <a:gd name="T111" fmla="*/ 28 h 450"/>
                  <a:gd name="T112" fmla="*/ 259 w 788"/>
                  <a:gd name="T113" fmla="*/ 1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8" h="450">
                    <a:moveTo>
                      <a:pt x="259" y="1"/>
                    </a:moveTo>
                    <a:cubicBezTo>
                      <a:pt x="268" y="0"/>
                      <a:pt x="276" y="5"/>
                      <a:pt x="280" y="14"/>
                    </a:cubicBezTo>
                    <a:cubicBezTo>
                      <a:pt x="309" y="92"/>
                      <a:pt x="345" y="133"/>
                      <a:pt x="394" y="189"/>
                    </a:cubicBezTo>
                    <a:cubicBezTo>
                      <a:pt x="443" y="134"/>
                      <a:pt x="479" y="93"/>
                      <a:pt x="508" y="14"/>
                    </a:cubicBezTo>
                    <a:cubicBezTo>
                      <a:pt x="511" y="6"/>
                      <a:pt x="520" y="0"/>
                      <a:pt x="529" y="1"/>
                    </a:cubicBezTo>
                    <a:cubicBezTo>
                      <a:pt x="557" y="3"/>
                      <a:pt x="600" y="16"/>
                      <a:pt x="640" y="34"/>
                    </a:cubicBezTo>
                    <a:cubicBezTo>
                      <a:pt x="653" y="50"/>
                      <a:pt x="661" y="71"/>
                      <a:pt x="664" y="94"/>
                    </a:cubicBezTo>
                    <a:cubicBezTo>
                      <a:pt x="670" y="143"/>
                      <a:pt x="654" y="199"/>
                      <a:pt x="625" y="245"/>
                    </a:cubicBezTo>
                    <a:cubicBezTo>
                      <a:pt x="595" y="239"/>
                      <a:pt x="567" y="262"/>
                      <a:pt x="567" y="292"/>
                    </a:cubicBezTo>
                    <a:cubicBezTo>
                      <a:pt x="567" y="319"/>
                      <a:pt x="588" y="340"/>
                      <a:pt x="615" y="340"/>
                    </a:cubicBezTo>
                    <a:cubicBezTo>
                      <a:pt x="652" y="340"/>
                      <a:pt x="674" y="301"/>
                      <a:pt x="657" y="269"/>
                    </a:cubicBezTo>
                    <a:cubicBezTo>
                      <a:pt x="692" y="215"/>
                      <a:pt x="711" y="148"/>
                      <a:pt x="703" y="89"/>
                    </a:cubicBezTo>
                    <a:cubicBezTo>
                      <a:pt x="702" y="81"/>
                      <a:pt x="701" y="74"/>
                      <a:pt x="699" y="66"/>
                    </a:cubicBezTo>
                    <a:cubicBezTo>
                      <a:pt x="715" y="77"/>
                      <a:pt x="729" y="89"/>
                      <a:pt x="739" y="102"/>
                    </a:cubicBezTo>
                    <a:cubicBezTo>
                      <a:pt x="764" y="136"/>
                      <a:pt x="778" y="283"/>
                      <a:pt x="786" y="368"/>
                    </a:cubicBezTo>
                    <a:cubicBezTo>
                      <a:pt x="788" y="393"/>
                      <a:pt x="771" y="415"/>
                      <a:pt x="746" y="420"/>
                    </a:cubicBezTo>
                    <a:cubicBezTo>
                      <a:pt x="629" y="439"/>
                      <a:pt x="531" y="449"/>
                      <a:pt x="414" y="450"/>
                    </a:cubicBezTo>
                    <a:cubicBezTo>
                      <a:pt x="414" y="328"/>
                      <a:pt x="414" y="328"/>
                      <a:pt x="414" y="328"/>
                    </a:cubicBezTo>
                    <a:cubicBezTo>
                      <a:pt x="414" y="246"/>
                      <a:pt x="496" y="190"/>
                      <a:pt x="572" y="163"/>
                    </a:cubicBezTo>
                    <a:cubicBezTo>
                      <a:pt x="587" y="158"/>
                      <a:pt x="590" y="137"/>
                      <a:pt x="576" y="128"/>
                    </a:cubicBezTo>
                    <a:cubicBezTo>
                      <a:pt x="541" y="103"/>
                      <a:pt x="541" y="103"/>
                      <a:pt x="541" y="103"/>
                    </a:cubicBezTo>
                    <a:cubicBezTo>
                      <a:pt x="596" y="100"/>
                      <a:pt x="596" y="100"/>
                      <a:pt x="596" y="100"/>
                    </a:cubicBezTo>
                    <a:cubicBezTo>
                      <a:pt x="617" y="98"/>
                      <a:pt x="622" y="70"/>
                      <a:pt x="602" y="61"/>
                    </a:cubicBezTo>
                    <a:cubicBezTo>
                      <a:pt x="601" y="61"/>
                      <a:pt x="601" y="61"/>
                      <a:pt x="601" y="61"/>
                    </a:cubicBezTo>
                    <a:cubicBezTo>
                      <a:pt x="579" y="52"/>
                      <a:pt x="557" y="46"/>
                      <a:pt x="540" y="43"/>
                    </a:cubicBezTo>
                    <a:cubicBezTo>
                      <a:pt x="508" y="121"/>
                      <a:pt x="471" y="163"/>
                      <a:pt x="419" y="221"/>
                    </a:cubicBezTo>
                    <a:cubicBezTo>
                      <a:pt x="397" y="245"/>
                      <a:pt x="391" y="245"/>
                      <a:pt x="369" y="221"/>
                    </a:cubicBezTo>
                    <a:cubicBezTo>
                      <a:pt x="317" y="163"/>
                      <a:pt x="280" y="121"/>
                      <a:pt x="248" y="43"/>
                    </a:cubicBezTo>
                    <a:cubicBezTo>
                      <a:pt x="231" y="46"/>
                      <a:pt x="209" y="52"/>
                      <a:pt x="187" y="61"/>
                    </a:cubicBezTo>
                    <a:cubicBezTo>
                      <a:pt x="186" y="61"/>
                      <a:pt x="186" y="61"/>
                      <a:pt x="186" y="61"/>
                    </a:cubicBezTo>
                    <a:cubicBezTo>
                      <a:pt x="166" y="70"/>
                      <a:pt x="171" y="98"/>
                      <a:pt x="192" y="100"/>
                    </a:cubicBezTo>
                    <a:cubicBezTo>
                      <a:pt x="247" y="103"/>
                      <a:pt x="247" y="103"/>
                      <a:pt x="247" y="103"/>
                    </a:cubicBezTo>
                    <a:cubicBezTo>
                      <a:pt x="212" y="128"/>
                      <a:pt x="212" y="128"/>
                      <a:pt x="212" y="128"/>
                    </a:cubicBezTo>
                    <a:cubicBezTo>
                      <a:pt x="198" y="137"/>
                      <a:pt x="201" y="158"/>
                      <a:pt x="216" y="163"/>
                    </a:cubicBezTo>
                    <a:cubicBezTo>
                      <a:pt x="292" y="190"/>
                      <a:pt x="374" y="246"/>
                      <a:pt x="374" y="328"/>
                    </a:cubicBezTo>
                    <a:cubicBezTo>
                      <a:pt x="374" y="450"/>
                      <a:pt x="374" y="450"/>
                      <a:pt x="374" y="450"/>
                    </a:cubicBezTo>
                    <a:cubicBezTo>
                      <a:pt x="257" y="449"/>
                      <a:pt x="160" y="439"/>
                      <a:pt x="42" y="420"/>
                    </a:cubicBezTo>
                    <a:cubicBezTo>
                      <a:pt x="17" y="415"/>
                      <a:pt x="0" y="393"/>
                      <a:pt x="2" y="368"/>
                    </a:cubicBezTo>
                    <a:cubicBezTo>
                      <a:pt x="10" y="283"/>
                      <a:pt x="24" y="136"/>
                      <a:pt x="49" y="102"/>
                    </a:cubicBezTo>
                    <a:cubicBezTo>
                      <a:pt x="63" y="84"/>
                      <a:pt x="85" y="67"/>
                      <a:pt x="108" y="54"/>
                    </a:cubicBezTo>
                    <a:cubicBezTo>
                      <a:pt x="102" y="95"/>
                      <a:pt x="114" y="143"/>
                      <a:pt x="125" y="176"/>
                    </a:cubicBezTo>
                    <a:cubicBezTo>
                      <a:pt x="87" y="197"/>
                      <a:pt x="72" y="238"/>
                      <a:pt x="85" y="282"/>
                    </a:cubicBezTo>
                    <a:cubicBezTo>
                      <a:pt x="104" y="345"/>
                      <a:pt x="104" y="345"/>
                      <a:pt x="104" y="345"/>
                    </a:cubicBezTo>
                    <a:cubicBezTo>
                      <a:pt x="114" y="376"/>
                      <a:pt x="150" y="394"/>
                      <a:pt x="181" y="382"/>
                    </a:cubicBezTo>
                    <a:cubicBezTo>
                      <a:pt x="206" y="373"/>
                      <a:pt x="192" y="335"/>
                      <a:pt x="167" y="345"/>
                    </a:cubicBezTo>
                    <a:cubicBezTo>
                      <a:pt x="157" y="348"/>
                      <a:pt x="145" y="343"/>
                      <a:pt x="143" y="334"/>
                    </a:cubicBezTo>
                    <a:cubicBezTo>
                      <a:pt x="124" y="270"/>
                      <a:pt x="124" y="270"/>
                      <a:pt x="124" y="270"/>
                    </a:cubicBezTo>
                    <a:cubicBezTo>
                      <a:pt x="119" y="255"/>
                      <a:pt x="120" y="242"/>
                      <a:pt x="125" y="232"/>
                    </a:cubicBezTo>
                    <a:cubicBezTo>
                      <a:pt x="139" y="202"/>
                      <a:pt x="192" y="187"/>
                      <a:pt x="214" y="237"/>
                    </a:cubicBezTo>
                    <a:cubicBezTo>
                      <a:pt x="241" y="297"/>
                      <a:pt x="241" y="297"/>
                      <a:pt x="241" y="297"/>
                    </a:cubicBezTo>
                    <a:cubicBezTo>
                      <a:pt x="245" y="306"/>
                      <a:pt x="239" y="318"/>
                      <a:pt x="229" y="322"/>
                    </a:cubicBezTo>
                    <a:cubicBezTo>
                      <a:pt x="205" y="331"/>
                      <a:pt x="218" y="368"/>
                      <a:pt x="243" y="359"/>
                    </a:cubicBezTo>
                    <a:cubicBezTo>
                      <a:pt x="275" y="347"/>
                      <a:pt x="291" y="311"/>
                      <a:pt x="278" y="281"/>
                    </a:cubicBezTo>
                    <a:cubicBezTo>
                      <a:pt x="250" y="221"/>
                      <a:pt x="250" y="221"/>
                      <a:pt x="250" y="221"/>
                    </a:cubicBezTo>
                    <a:cubicBezTo>
                      <a:pt x="234" y="183"/>
                      <a:pt x="201" y="162"/>
                      <a:pt x="163" y="165"/>
                    </a:cubicBezTo>
                    <a:cubicBezTo>
                      <a:pt x="153" y="133"/>
                      <a:pt x="132" y="55"/>
                      <a:pt x="162" y="28"/>
                    </a:cubicBezTo>
                    <a:cubicBezTo>
                      <a:pt x="198" y="13"/>
                      <a:pt x="234" y="3"/>
                      <a:pt x="259" y="1"/>
                    </a:cubicBezTo>
                    <a:close/>
                  </a:path>
                </a:pathLst>
              </a:custGeom>
              <a:grpFill/>
              <a:ln>
                <a:noFill/>
              </a:ln>
            </p:spPr>
            <p:txBody>
              <a:bodyPr vert="horz" wrap="square" lIns="121920" tIns="60960" rIns="121920" bIns="60960" numCol="1" anchor="t" anchorCtr="0" compatLnSpc="1">
                <a:prstTxWarp prst="textNoShape">
                  <a:avLst/>
                </a:prstTxWarp>
              </a:bodyPr>
              <a:lstStyle/>
              <a:p>
                <a:endParaRPr lang="en-GB" sz="1867"/>
              </a:p>
            </p:txBody>
          </p:sp>
          <p:sp>
            <p:nvSpPr>
              <p:cNvPr id="59" name="Freeform 38">
                <a:extLst>
                  <a:ext uri="{FF2B5EF4-FFF2-40B4-BE49-F238E27FC236}">
                    <a16:creationId xmlns:a16="http://schemas.microsoft.com/office/drawing/2014/main" id="{BAEC64FD-E6B0-4251-A472-5B5BABB94341}"/>
                  </a:ext>
                </a:extLst>
              </p:cNvPr>
              <p:cNvSpPr>
                <a:spLocks noEditPoints="1"/>
              </p:cNvSpPr>
              <p:nvPr/>
            </p:nvSpPr>
            <p:spPr bwMode="auto">
              <a:xfrm>
                <a:off x="-1386935" y="381185"/>
                <a:ext cx="250640" cy="250640"/>
              </a:xfrm>
              <a:custGeom>
                <a:avLst/>
                <a:gdLst>
                  <a:gd name="T0" fmla="*/ 68 w 585"/>
                  <a:gd name="T1" fmla="*/ 378 h 586"/>
                  <a:gd name="T2" fmla="*/ 50 w 585"/>
                  <a:gd name="T3" fmla="*/ 263 h 586"/>
                  <a:gd name="T4" fmla="*/ 292 w 585"/>
                  <a:gd name="T5" fmla="*/ 3 h 586"/>
                  <a:gd name="T6" fmla="*/ 402 w 585"/>
                  <a:gd name="T7" fmla="*/ 55 h 586"/>
                  <a:gd name="T8" fmla="*/ 534 w 585"/>
                  <a:gd name="T9" fmla="*/ 263 h 586"/>
                  <a:gd name="T10" fmla="*/ 516 w 585"/>
                  <a:gd name="T11" fmla="*/ 377 h 586"/>
                  <a:gd name="T12" fmla="*/ 585 w 585"/>
                  <a:gd name="T13" fmla="*/ 482 h 586"/>
                  <a:gd name="T14" fmla="*/ 405 w 585"/>
                  <a:gd name="T15" fmla="*/ 522 h 586"/>
                  <a:gd name="T16" fmla="*/ 367 w 585"/>
                  <a:gd name="T17" fmla="*/ 556 h 586"/>
                  <a:gd name="T18" fmla="*/ 218 w 585"/>
                  <a:gd name="T19" fmla="*/ 556 h 586"/>
                  <a:gd name="T20" fmla="*/ 180 w 585"/>
                  <a:gd name="T21" fmla="*/ 522 h 586"/>
                  <a:gd name="T22" fmla="*/ 0 w 585"/>
                  <a:gd name="T23" fmla="*/ 482 h 586"/>
                  <a:gd name="T24" fmla="*/ 68 w 585"/>
                  <a:gd name="T25" fmla="*/ 378 h 586"/>
                  <a:gd name="T26" fmla="*/ 155 w 585"/>
                  <a:gd name="T27" fmla="*/ 330 h 586"/>
                  <a:gd name="T28" fmla="*/ 372 w 585"/>
                  <a:gd name="T29" fmla="*/ 184 h 586"/>
                  <a:gd name="T30" fmla="*/ 435 w 585"/>
                  <a:gd name="T31" fmla="*/ 292 h 586"/>
                  <a:gd name="T32" fmla="*/ 416 w 585"/>
                  <a:gd name="T33" fmla="*/ 381 h 586"/>
                  <a:gd name="T34" fmla="*/ 330 w 585"/>
                  <a:gd name="T35" fmla="*/ 504 h 586"/>
                  <a:gd name="T36" fmla="*/ 255 w 585"/>
                  <a:gd name="T37" fmla="*/ 504 h 586"/>
                  <a:gd name="T38" fmla="*/ 169 w 585"/>
                  <a:gd name="T39" fmla="*/ 381 h 586"/>
                  <a:gd name="T40" fmla="*/ 155 w 585"/>
                  <a:gd name="T41" fmla="*/ 330 h 586"/>
                  <a:gd name="T42" fmla="*/ 122 w 585"/>
                  <a:gd name="T43" fmla="*/ 437 h 586"/>
                  <a:gd name="T44" fmla="*/ 146 w 585"/>
                  <a:gd name="T45" fmla="*/ 413 h 586"/>
                  <a:gd name="T46" fmla="*/ 122 w 585"/>
                  <a:gd name="T47" fmla="*/ 389 h 586"/>
                  <a:gd name="T48" fmla="*/ 98 w 585"/>
                  <a:gd name="T49" fmla="*/ 413 h 586"/>
                  <a:gd name="T50" fmla="*/ 122 w 585"/>
                  <a:gd name="T51" fmla="*/ 437 h 586"/>
                  <a:gd name="T52" fmla="*/ 462 w 585"/>
                  <a:gd name="T53" fmla="*/ 437 h 586"/>
                  <a:gd name="T54" fmla="*/ 438 w 585"/>
                  <a:gd name="T55" fmla="*/ 413 h 586"/>
                  <a:gd name="T56" fmla="*/ 462 w 585"/>
                  <a:gd name="T57" fmla="*/ 389 h 586"/>
                  <a:gd name="T58" fmla="*/ 486 w 585"/>
                  <a:gd name="T59" fmla="*/ 413 h 586"/>
                  <a:gd name="T60" fmla="*/ 462 w 585"/>
                  <a:gd name="T61" fmla="*/ 437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5" h="586">
                    <a:moveTo>
                      <a:pt x="68" y="378"/>
                    </a:moveTo>
                    <a:cubicBezTo>
                      <a:pt x="63" y="342"/>
                      <a:pt x="51" y="297"/>
                      <a:pt x="50" y="263"/>
                    </a:cubicBezTo>
                    <a:cubicBezTo>
                      <a:pt x="47" y="121"/>
                      <a:pt x="175" y="0"/>
                      <a:pt x="292" y="3"/>
                    </a:cubicBezTo>
                    <a:cubicBezTo>
                      <a:pt x="331" y="4"/>
                      <a:pt x="370" y="6"/>
                      <a:pt x="402" y="55"/>
                    </a:cubicBezTo>
                    <a:cubicBezTo>
                      <a:pt x="486" y="22"/>
                      <a:pt x="535" y="152"/>
                      <a:pt x="534" y="263"/>
                    </a:cubicBezTo>
                    <a:cubicBezTo>
                      <a:pt x="534" y="297"/>
                      <a:pt x="521" y="342"/>
                      <a:pt x="516" y="377"/>
                    </a:cubicBezTo>
                    <a:cubicBezTo>
                      <a:pt x="529" y="408"/>
                      <a:pt x="547" y="453"/>
                      <a:pt x="585" y="482"/>
                    </a:cubicBezTo>
                    <a:cubicBezTo>
                      <a:pt x="534" y="501"/>
                      <a:pt x="472" y="515"/>
                      <a:pt x="405" y="522"/>
                    </a:cubicBezTo>
                    <a:cubicBezTo>
                      <a:pt x="393" y="535"/>
                      <a:pt x="380" y="547"/>
                      <a:pt x="367" y="556"/>
                    </a:cubicBezTo>
                    <a:cubicBezTo>
                      <a:pt x="325" y="586"/>
                      <a:pt x="259" y="586"/>
                      <a:pt x="218" y="556"/>
                    </a:cubicBezTo>
                    <a:cubicBezTo>
                      <a:pt x="204" y="547"/>
                      <a:pt x="192" y="535"/>
                      <a:pt x="180" y="522"/>
                    </a:cubicBezTo>
                    <a:cubicBezTo>
                      <a:pt x="113" y="515"/>
                      <a:pt x="50" y="502"/>
                      <a:pt x="0" y="482"/>
                    </a:cubicBezTo>
                    <a:cubicBezTo>
                      <a:pt x="37" y="453"/>
                      <a:pt x="55" y="408"/>
                      <a:pt x="68" y="378"/>
                    </a:cubicBezTo>
                    <a:close/>
                    <a:moveTo>
                      <a:pt x="155" y="330"/>
                    </a:moveTo>
                    <a:cubicBezTo>
                      <a:pt x="181" y="251"/>
                      <a:pt x="343" y="235"/>
                      <a:pt x="372" y="184"/>
                    </a:cubicBezTo>
                    <a:cubicBezTo>
                      <a:pt x="381" y="220"/>
                      <a:pt x="422" y="243"/>
                      <a:pt x="435" y="292"/>
                    </a:cubicBezTo>
                    <a:cubicBezTo>
                      <a:pt x="433" y="325"/>
                      <a:pt x="425" y="356"/>
                      <a:pt x="416" y="381"/>
                    </a:cubicBezTo>
                    <a:cubicBezTo>
                      <a:pt x="398" y="425"/>
                      <a:pt x="366" y="478"/>
                      <a:pt x="330" y="504"/>
                    </a:cubicBezTo>
                    <a:cubicBezTo>
                      <a:pt x="311" y="518"/>
                      <a:pt x="274" y="518"/>
                      <a:pt x="255" y="504"/>
                    </a:cubicBezTo>
                    <a:cubicBezTo>
                      <a:pt x="218" y="478"/>
                      <a:pt x="186" y="425"/>
                      <a:pt x="169" y="381"/>
                    </a:cubicBezTo>
                    <a:cubicBezTo>
                      <a:pt x="163" y="366"/>
                      <a:pt x="158" y="348"/>
                      <a:pt x="155" y="330"/>
                    </a:cubicBezTo>
                    <a:close/>
                    <a:moveTo>
                      <a:pt x="122" y="437"/>
                    </a:moveTo>
                    <a:cubicBezTo>
                      <a:pt x="136" y="437"/>
                      <a:pt x="146" y="426"/>
                      <a:pt x="146" y="413"/>
                    </a:cubicBezTo>
                    <a:cubicBezTo>
                      <a:pt x="146" y="400"/>
                      <a:pt x="136" y="389"/>
                      <a:pt x="122" y="389"/>
                    </a:cubicBezTo>
                    <a:cubicBezTo>
                      <a:pt x="109" y="389"/>
                      <a:pt x="98" y="400"/>
                      <a:pt x="98" y="413"/>
                    </a:cubicBezTo>
                    <a:cubicBezTo>
                      <a:pt x="98" y="426"/>
                      <a:pt x="109" y="437"/>
                      <a:pt x="122" y="437"/>
                    </a:cubicBezTo>
                    <a:close/>
                    <a:moveTo>
                      <a:pt x="462" y="437"/>
                    </a:moveTo>
                    <a:cubicBezTo>
                      <a:pt x="448" y="437"/>
                      <a:pt x="438" y="426"/>
                      <a:pt x="438" y="413"/>
                    </a:cubicBezTo>
                    <a:cubicBezTo>
                      <a:pt x="438" y="400"/>
                      <a:pt x="448" y="389"/>
                      <a:pt x="462" y="389"/>
                    </a:cubicBezTo>
                    <a:cubicBezTo>
                      <a:pt x="475" y="389"/>
                      <a:pt x="486" y="400"/>
                      <a:pt x="486" y="413"/>
                    </a:cubicBezTo>
                    <a:cubicBezTo>
                      <a:pt x="486" y="426"/>
                      <a:pt x="475" y="437"/>
                      <a:pt x="462" y="437"/>
                    </a:cubicBezTo>
                    <a:close/>
                  </a:path>
                </a:pathLst>
              </a:custGeom>
              <a:grpFill/>
              <a:ln>
                <a:noFill/>
              </a:ln>
            </p:spPr>
            <p:txBody>
              <a:bodyPr vert="horz" wrap="square" lIns="121920" tIns="60960" rIns="121920" bIns="60960" numCol="1" anchor="t" anchorCtr="0" compatLnSpc="1">
                <a:prstTxWarp prst="textNoShape">
                  <a:avLst/>
                </a:prstTxWarp>
              </a:bodyPr>
              <a:lstStyle/>
              <a:p>
                <a:endParaRPr lang="en-GB" sz="1867"/>
              </a:p>
            </p:txBody>
          </p:sp>
        </p:grpSp>
      </p:grpSp>
      <p:sp>
        <p:nvSpPr>
          <p:cNvPr id="60" name="Rectangle 59">
            <a:extLst>
              <a:ext uri="{FF2B5EF4-FFF2-40B4-BE49-F238E27FC236}">
                <a16:creationId xmlns:a16="http://schemas.microsoft.com/office/drawing/2014/main" id="{DBD1B99E-5C28-4EEC-9186-13C3A0343220}"/>
              </a:ext>
            </a:extLst>
          </p:cNvPr>
          <p:cNvSpPr/>
          <p:nvPr/>
        </p:nvSpPr>
        <p:spPr>
          <a:xfrm>
            <a:off x="8635735" y="1794265"/>
            <a:ext cx="2737753" cy="382925"/>
          </a:xfrm>
          <a:prstGeom prst="rect">
            <a:avLst/>
          </a:prstGeom>
        </p:spPr>
        <p:txBody>
          <a:bodyPr wrap="square" lIns="0" tIns="0" rIns="0" bIns="0">
            <a:spAutoFit/>
          </a:bodyPr>
          <a:lstStyle/>
          <a:p>
            <a:pPr lvl="1" algn="ctr">
              <a:lnSpc>
                <a:spcPct val="150000"/>
              </a:lnSpc>
            </a:pPr>
            <a:r>
              <a:rPr lang="mk-MK" sz="1867" b="1" dirty="0">
                <a:solidFill>
                  <a:srgbClr val="A05EB5"/>
                </a:solidFill>
                <a:latin typeface="Imago" panose="02000500060000020004" pitchFamily="2" charset="0"/>
                <a:cs typeface="Arial" panose="020B0604020202020204" pitchFamily="34" charset="0"/>
              </a:rPr>
              <a:t>Цели на хематологот</a:t>
            </a:r>
            <a:endParaRPr lang="en-GB" sz="1867" b="1" dirty="0">
              <a:solidFill>
                <a:srgbClr val="A05EB5"/>
              </a:solidFill>
              <a:latin typeface="Imago" panose="02000500060000020004" pitchFamily="2" charset="0"/>
              <a:cs typeface="Arial" panose="020B0604020202020204" pitchFamily="34" charset="0"/>
            </a:endParaRPr>
          </a:p>
        </p:txBody>
      </p:sp>
      <p:grpSp>
        <p:nvGrpSpPr>
          <p:cNvPr id="61" name="Group 60">
            <a:extLst>
              <a:ext uri="{FF2B5EF4-FFF2-40B4-BE49-F238E27FC236}">
                <a16:creationId xmlns:a16="http://schemas.microsoft.com/office/drawing/2014/main" id="{F89F7496-9162-43FD-926D-F67E5C4BA376}"/>
              </a:ext>
            </a:extLst>
          </p:cNvPr>
          <p:cNvGrpSpPr/>
          <p:nvPr/>
        </p:nvGrpSpPr>
        <p:grpSpPr>
          <a:xfrm>
            <a:off x="7448205" y="4099850"/>
            <a:ext cx="4564501" cy="2234448"/>
            <a:chOff x="2404255" y="2978505"/>
            <a:chExt cx="1358879" cy="1263768"/>
          </a:xfrm>
          <a:solidFill>
            <a:schemeClr val="accent3">
              <a:lumMod val="20000"/>
              <a:lumOff val="80000"/>
            </a:schemeClr>
          </a:solidFill>
        </p:grpSpPr>
        <p:sp>
          <p:nvSpPr>
            <p:cNvPr id="62" name="Rectangle 61">
              <a:extLst>
                <a:ext uri="{FF2B5EF4-FFF2-40B4-BE49-F238E27FC236}">
                  <a16:creationId xmlns:a16="http://schemas.microsoft.com/office/drawing/2014/main" id="{7D562901-0016-45DE-AA94-BBEA7252FBD7}"/>
                </a:ext>
              </a:extLst>
            </p:cNvPr>
            <p:cNvSpPr/>
            <p:nvPr/>
          </p:nvSpPr>
          <p:spPr>
            <a:xfrm>
              <a:off x="2404255" y="2978505"/>
              <a:ext cx="1358879" cy="375526"/>
            </a:xfrm>
            <a:prstGeom prst="rect">
              <a:avLst/>
            </a:prstGeom>
            <a:grpFill/>
          </p:spPr>
          <p:txBody>
            <a:bodyPr wrap="square" anchor="ctr">
              <a:noAutofit/>
            </a:bodyPr>
            <a:lstStyle/>
            <a:p>
              <a:pPr marL="116413" lvl="1" algn="ctr">
                <a:lnSpc>
                  <a:spcPct val="150000"/>
                </a:lnSpc>
              </a:pPr>
              <a:r>
                <a:rPr lang="mk-MK" sz="1467" b="1" dirty="0" smtClean="0">
                  <a:latin typeface="Imago" panose="02000500060000020004" pitchFamily="2" charset="0"/>
                  <a:cs typeface="Arial" panose="020B0604020202020204" pitchFamily="34" charset="0"/>
                </a:rPr>
                <a:t>високо ефикасна прволиниска терапија</a:t>
              </a:r>
              <a:endParaRPr lang="en-GB" sz="1467" b="1" dirty="0">
                <a:latin typeface="Imago" panose="02000500060000020004" pitchFamily="2" charset="0"/>
                <a:cs typeface="Arial" panose="020B0604020202020204" pitchFamily="34" charset="0"/>
              </a:endParaRPr>
            </a:p>
          </p:txBody>
        </p:sp>
        <p:sp>
          <p:nvSpPr>
            <p:cNvPr id="63" name="Rectangle 62">
              <a:extLst>
                <a:ext uri="{FF2B5EF4-FFF2-40B4-BE49-F238E27FC236}">
                  <a16:creationId xmlns:a16="http://schemas.microsoft.com/office/drawing/2014/main" id="{C67421CE-8B1A-4D76-94F6-6510C8CEAAF6}"/>
                </a:ext>
              </a:extLst>
            </p:cNvPr>
            <p:cNvSpPr/>
            <p:nvPr/>
          </p:nvSpPr>
          <p:spPr>
            <a:xfrm>
              <a:off x="2404255" y="3383045"/>
              <a:ext cx="1358879" cy="469997"/>
            </a:xfrm>
            <a:prstGeom prst="rect">
              <a:avLst/>
            </a:prstGeom>
            <a:grpFill/>
          </p:spPr>
          <p:txBody>
            <a:bodyPr wrap="square" anchor="ctr">
              <a:noAutofit/>
            </a:bodyPr>
            <a:lstStyle/>
            <a:p>
              <a:pPr marL="116413" lvl="1" algn="ctr"/>
              <a:r>
                <a:rPr lang="ru-RU" sz="1467" b="1" dirty="0" smtClean="0">
                  <a:latin typeface="Imago" panose="02000500060000020004" pitchFamily="2" charset="0"/>
                  <a:cs typeface="Arial" panose="020B0604020202020204" pitchFamily="34" charset="0"/>
                </a:rPr>
                <a:t>со цел да </a:t>
              </a:r>
              <a:r>
                <a:rPr lang="ru-RU" sz="1467" b="1" dirty="0">
                  <a:latin typeface="Imago" panose="02000500060000020004" pitchFamily="2" charset="0"/>
                  <a:cs typeface="Arial" panose="020B0604020202020204" pitchFamily="34" charset="0"/>
                </a:rPr>
                <a:t>се постигне </a:t>
              </a:r>
              <a:r>
                <a:rPr lang="ru-RU" sz="1467" b="1" dirty="0" smtClean="0">
                  <a:latin typeface="Imago" panose="02000500060000020004" pitchFamily="2" charset="0"/>
                  <a:cs typeface="Arial" panose="020B0604020202020204" pitchFamily="34" charset="0"/>
                </a:rPr>
                <a:t>долготрајна </a:t>
              </a:r>
              <a:r>
                <a:rPr lang="ru-RU" sz="1467" b="1" dirty="0">
                  <a:latin typeface="Imago" panose="02000500060000020004" pitchFamily="2" charset="0"/>
                  <a:cs typeface="Arial" panose="020B0604020202020204" pitchFamily="34" charset="0"/>
                </a:rPr>
                <a:t>ремисија на </a:t>
              </a:r>
              <a:r>
                <a:rPr lang="ru-RU" sz="1467" b="1" dirty="0" smtClean="0">
                  <a:latin typeface="Imago" panose="02000500060000020004" pitchFamily="2" charset="0"/>
                  <a:cs typeface="Arial" panose="020B0604020202020204" pitchFamily="34" charset="0"/>
                </a:rPr>
                <a:t>болеста и одложи потребата од следен третман</a:t>
              </a:r>
              <a:endParaRPr lang="en-GB" sz="1467" b="1" dirty="0">
                <a:latin typeface="Imago" panose="02000500060000020004" pitchFamily="2" charset="0"/>
                <a:cs typeface="Arial" panose="020B0604020202020204" pitchFamily="34" charset="0"/>
              </a:endParaRPr>
            </a:p>
          </p:txBody>
        </p:sp>
        <p:sp>
          <p:nvSpPr>
            <p:cNvPr id="64" name="Rectangle 63">
              <a:extLst>
                <a:ext uri="{FF2B5EF4-FFF2-40B4-BE49-F238E27FC236}">
                  <a16:creationId xmlns:a16="http://schemas.microsoft.com/office/drawing/2014/main" id="{65083978-A068-4847-AECE-304567073B60}"/>
                </a:ext>
              </a:extLst>
            </p:cNvPr>
            <p:cNvSpPr/>
            <p:nvPr/>
          </p:nvSpPr>
          <p:spPr>
            <a:xfrm>
              <a:off x="2404255" y="3876469"/>
              <a:ext cx="1358879" cy="365804"/>
            </a:xfrm>
            <a:prstGeom prst="rect">
              <a:avLst/>
            </a:prstGeom>
            <a:grpFill/>
          </p:spPr>
          <p:txBody>
            <a:bodyPr wrap="square" anchor="ctr">
              <a:noAutofit/>
            </a:bodyPr>
            <a:lstStyle/>
            <a:p>
              <a:pPr marL="116413" lvl="1" algn="ctr">
                <a:lnSpc>
                  <a:spcPct val="150000"/>
                </a:lnSpc>
              </a:pPr>
              <a:r>
                <a:rPr lang="mk-MK" sz="1467" b="1" dirty="0" smtClean="0">
                  <a:latin typeface="Imago" panose="02000500060000020004" pitchFamily="2" charset="0"/>
                  <a:cs typeface="Arial" panose="020B0604020202020204" pitchFamily="34" charset="0"/>
                </a:rPr>
                <a:t>Прифатливи нуспојави и несакани реакции и олеснување на </a:t>
              </a:r>
              <a:r>
                <a:rPr lang="mk-MK" sz="1467" b="1" dirty="0">
                  <a:latin typeface="Imago" panose="02000500060000020004" pitchFamily="2" charset="0"/>
                  <a:cs typeface="Arial" panose="020B0604020202020204" pitchFamily="34" charset="0"/>
                </a:rPr>
                <a:t>симптомите</a:t>
              </a:r>
              <a:r>
                <a:rPr lang="en-US" sz="1467" b="1" dirty="0">
                  <a:latin typeface="Imago" panose="02000500060000020004" pitchFamily="2" charset="0"/>
                  <a:cs typeface="Arial" panose="020B0604020202020204" pitchFamily="34" charset="0"/>
                </a:rPr>
                <a:t> </a:t>
              </a:r>
              <a:endParaRPr lang="en-GB" sz="1467" b="1" dirty="0">
                <a:latin typeface="Imago" panose="02000500060000020004" pitchFamily="2" charset="0"/>
                <a:cs typeface="Arial" panose="020B0604020202020204" pitchFamily="34" charset="0"/>
              </a:endParaRPr>
            </a:p>
          </p:txBody>
        </p:sp>
      </p:grpSp>
      <p:grpSp>
        <p:nvGrpSpPr>
          <p:cNvPr id="65" name="Group 64">
            <a:extLst>
              <a:ext uri="{FF2B5EF4-FFF2-40B4-BE49-F238E27FC236}">
                <a16:creationId xmlns:a16="http://schemas.microsoft.com/office/drawing/2014/main" id="{29FB307A-A9BE-4DAE-B6B1-090A679D13CA}"/>
              </a:ext>
            </a:extLst>
          </p:cNvPr>
          <p:cNvGrpSpPr/>
          <p:nvPr/>
        </p:nvGrpSpPr>
        <p:grpSpPr>
          <a:xfrm>
            <a:off x="1441111" y="2324832"/>
            <a:ext cx="1573200" cy="1573200"/>
            <a:chOff x="901103" y="1591944"/>
            <a:chExt cx="1179900" cy="1179900"/>
          </a:xfrm>
        </p:grpSpPr>
        <p:sp>
          <p:nvSpPr>
            <p:cNvPr id="66" name="Rectangle: Rounded Corners 1039">
              <a:extLst>
                <a:ext uri="{FF2B5EF4-FFF2-40B4-BE49-F238E27FC236}">
                  <a16:creationId xmlns:a16="http://schemas.microsoft.com/office/drawing/2014/main" id="{5967EDA0-9460-48B1-B5C5-A75148BA98B6}"/>
                </a:ext>
              </a:extLst>
            </p:cNvPr>
            <p:cNvSpPr/>
            <p:nvPr/>
          </p:nvSpPr>
          <p:spPr>
            <a:xfrm>
              <a:off x="901103" y="1591944"/>
              <a:ext cx="1179900" cy="1179900"/>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10"/>
              <a:endParaRPr lang="en-GB" sz="1400" i="1" dirty="0">
                <a:solidFill>
                  <a:srgbClr val="0066CC"/>
                </a:solidFill>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16413920-62CD-414A-A268-68A796BBC71C}"/>
                </a:ext>
              </a:extLst>
            </p:cNvPr>
            <p:cNvGrpSpPr/>
            <p:nvPr/>
          </p:nvGrpSpPr>
          <p:grpSpPr>
            <a:xfrm>
              <a:off x="1170235" y="1784909"/>
              <a:ext cx="637569" cy="719965"/>
              <a:chOff x="8255530" y="1784909"/>
              <a:chExt cx="637569" cy="719965"/>
            </a:xfrm>
          </p:grpSpPr>
          <p:sp>
            <p:nvSpPr>
              <p:cNvPr id="68" name="Freeform: Shape 370">
                <a:extLst>
                  <a:ext uri="{FF2B5EF4-FFF2-40B4-BE49-F238E27FC236}">
                    <a16:creationId xmlns:a16="http://schemas.microsoft.com/office/drawing/2014/main" id="{E3A51DA0-782B-4E5E-97EC-D8A89B829B3F}"/>
                  </a:ext>
                </a:extLst>
              </p:cNvPr>
              <p:cNvSpPr/>
              <p:nvPr/>
            </p:nvSpPr>
            <p:spPr>
              <a:xfrm>
                <a:off x="8397644" y="1784909"/>
                <a:ext cx="326044" cy="357244"/>
              </a:xfrm>
              <a:custGeom>
                <a:avLst/>
                <a:gdLst>
                  <a:gd name="connsiteX0" fmla="*/ 224800 w 326044"/>
                  <a:gd name="connsiteY0" fmla="*/ 102822 h 357244"/>
                  <a:gd name="connsiteX1" fmla="*/ 149521 w 326044"/>
                  <a:gd name="connsiteY1" fmla="*/ 140610 h 357244"/>
                  <a:gd name="connsiteX2" fmla="*/ 36302 w 326044"/>
                  <a:gd name="connsiteY2" fmla="*/ 163993 h 357244"/>
                  <a:gd name="connsiteX3" fmla="*/ 168853 w 326044"/>
                  <a:gd name="connsiteY3" fmla="*/ 338383 h 357244"/>
                  <a:gd name="connsiteX4" fmla="*/ 306353 w 326044"/>
                  <a:gd name="connsiteY4" fmla="*/ 179649 h 357244"/>
                  <a:gd name="connsiteX5" fmla="*/ 233800 w 326044"/>
                  <a:gd name="connsiteY5" fmla="*/ 108450 h 357244"/>
                  <a:gd name="connsiteX6" fmla="*/ 224800 w 326044"/>
                  <a:gd name="connsiteY6" fmla="*/ 102822 h 357244"/>
                  <a:gd name="connsiteX7" fmla="*/ 157880 w 326044"/>
                  <a:gd name="connsiteY7" fmla="*/ 84 h 357244"/>
                  <a:gd name="connsiteX8" fmla="*/ 243795 w 326044"/>
                  <a:gd name="connsiteY8" fmla="*/ 33421 h 357244"/>
                  <a:gd name="connsiteX9" fmla="*/ 293802 w 326044"/>
                  <a:gd name="connsiteY9" fmla="*/ 50090 h 357244"/>
                  <a:gd name="connsiteX10" fmla="*/ 323615 w 326044"/>
                  <a:gd name="connsiteY10" fmla="*/ 111240 h 357244"/>
                  <a:gd name="connsiteX11" fmla="*/ 322377 w 326044"/>
                  <a:gd name="connsiteY11" fmla="*/ 171534 h 357244"/>
                  <a:gd name="connsiteX12" fmla="*/ 321329 w 326044"/>
                  <a:gd name="connsiteY12" fmla="*/ 170200 h 357244"/>
                  <a:gd name="connsiteX13" fmla="*/ 319784 w 326044"/>
                  <a:gd name="connsiteY13" fmla="*/ 168013 h 357244"/>
                  <a:gd name="connsiteX14" fmla="*/ 319951 w 326044"/>
                  <a:gd name="connsiteY14" fmla="*/ 206260 h 357244"/>
                  <a:gd name="connsiteX15" fmla="*/ 171950 w 326044"/>
                  <a:gd name="connsiteY15" fmla="*/ 357226 h 357244"/>
                  <a:gd name="connsiteX16" fmla="*/ 15452 w 326044"/>
                  <a:gd name="connsiteY16" fmla="*/ 205734 h 357244"/>
                  <a:gd name="connsiteX17" fmla="*/ 12351 w 326044"/>
                  <a:gd name="connsiteY17" fmla="*/ 162866 h 357244"/>
                  <a:gd name="connsiteX18" fmla="*/ 2908 w 326044"/>
                  <a:gd name="connsiteY18" fmla="*/ 162866 h 357244"/>
                  <a:gd name="connsiteX19" fmla="*/ 6432 w 326044"/>
                  <a:gd name="connsiteY19" fmla="*/ 134958 h 357244"/>
                  <a:gd name="connsiteX20" fmla="*/ 36150 w 326044"/>
                  <a:gd name="connsiteY20" fmla="*/ 52376 h 357244"/>
                  <a:gd name="connsiteX21" fmla="*/ 157880 w 326044"/>
                  <a:gd name="connsiteY21" fmla="*/ 84 h 35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6044" h="357244">
                    <a:moveTo>
                      <a:pt x="224800" y="102822"/>
                    </a:moveTo>
                    <a:cubicBezTo>
                      <a:pt x="210102" y="115484"/>
                      <a:pt x="180937" y="130416"/>
                      <a:pt x="149521" y="140610"/>
                    </a:cubicBezTo>
                    <a:cubicBezTo>
                      <a:pt x="118105" y="150806"/>
                      <a:pt x="71230" y="163149"/>
                      <a:pt x="36302" y="163993"/>
                    </a:cubicBezTo>
                    <a:cubicBezTo>
                      <a:pt x="33635" y="277824"/>
                      <a:pt x="95894" y="339411"/>
                      <a:pt x="168853" y="338383"/>
                    </a:cubicBezTo>
                    <a:cubicBezTo>
                      <a:pt x="234019" y="337466"/>
                      <a:pt x="301957" y="270801"/>
                      <a:pt x="306353" y="179649"/>
                    </a:cubicBezTo>
                    <a:lnTo>
                      <a:pt x="233800" y="108450"/>
                    </a:lnTo>
                    <a:cubicBezTo>
                      <a:pt x="231021" y="106150"/>
                      <a:pt x="227997" y="104260"/>
                      <a:pt x="224800" y="102822"/>
                    </a:cubicBezTo>
                    <a:close/>
                    <a:moveTo>
                      <a:pt x="157880" y="84"/>
                    </a:moveTo>
                    <a:cubicBezTo>
                      <a:pt x="189151" y="2602"/>
                      <a:pt x="219009" y="14187"/>
                      <a:pt x="243795" y="33421"/>
                    </a:cubicBezTo>
                    <a:cubicBezTo>
                      <a:pt x="262063" y="31721"/>
                      <a:pt x="280207" y="37769"/>
                      <a:pt x="293802" y="50090"/>
                    </a:cubicBezTo>
                    <a:cubicBezTo>
                      <a:pt x="315138" y="67997"/>
                      <a:pt x="318948" y="77903"/>
                      <a:pt x="323615" y="111240"/>
                    </a:cubicBezTo>
                    <a:cubicBezTo>
                      <a:pt x="326949" y="135434"/>
                      <a:pt x="327139" y="162009"/>
                      <a:pt x="322377" y="171534"/>
                    </a:cubicBezTo>
                    <a:lnTo>
                      <a:pt x="321329" y="170200"/>
                    </a:lnTo>
                    <a:lnTo>
                      <a:pt x="319784" y="168013"/>
                    </a:lnTo>
                    <a:lnTo>
                      <a:pt x="319951" y="206260"/>
                    </a:lnTo>
                    <a:cubicBezTo>
                      <a:pt x="310791" y="303263"/>
                      <a:pt x="237726" y="356300"/>
                      <a:pt x="171950" y="357226"/>
                    </a:cubicBezTo>
                    <a:cubicBezTo>
                      <a:pt x="98309" y="358264"/>
                      <a:pt x="31662" y="316203"/>
                      <a:pt x="15452" y="205734"/>
                    </a:cubicBezTo>
                    <a:lnTo>
                      <a:pt x="12351" y="162866"/>
                    </a:lnTo>
                    <a:lnTo>
                      <a:pt x="2908" y="162866"/>
                    </a:lnTo>
                    <a:cubicBezTo>
                      <a:pt x="-5283" y="162866"/>
                      <a:pt x="6432" y="145149"/>
                      <a:pt x="6432" y="134958"/>
                    </a:cubicBezTo>
                    <a:cubicBezTo>
                      <a:pt x="6432" y="124766"/>
                      <a:pt x="2718" y="96191"/>
                      <a:pt x="36150" y="52376"/>
                    </a:cubicBezTo>
                    <a:cubicBezTo>
                      <a:pt x="58248" y="23229"/>
                      <a:pt x="110255" y="-1631"/>
                      <a:pt x="157880" y="84"/>
                    </a:cubicBezTo>
                    <a:close/>
                  </a:path>
                </a:pathLst>
              </a:custGeom>
              <a:solidFill>
                <a:schemeClr val="accent2"/>
              </a:solidFill>
              <a:ln w="9525" cap="flat">
                <a:noFill/>
                <a:prstDash val="solid"/>
                <a:miter/>
              </a:ln>
            </p:spPr>
            <p:txBody>
              <a:bodyPr rtlCol="0" anchor="ctr"/>
              <a:lstStyle/>
              <a:p>
                <a:endParaRPr lang="en-GB" sz="1867"/>
              </a:p>
            </p:txBody>
          </p:sp>
          <p:sp>
            <p:nvSpPr>
              <p:cNvPr id="69" name="Freeform: Shape 379">
                <a:extLst>
                  <a:ext uri="{FF2B5EF4-FFF2-40B4-BE49-F238E27FC236}">
                    <a16:creationId xmlns:a16="http://schemas.microsoft.com/office/drawing/2014/main" id="{ED0E90B4-E6E1-4657-B7B9-B2C15024C539}"/>
                  </a:ext>
                </a:extLst>
              </p:cNvPr>
              <p:cNvSpPr/>
              <p:nvPr/>
            </p:nvSpPr>
            <p:spPr>
              <a:xfrm flipH="1">
                <a:off x="8255530" y="2178000"/>
                <a:ext cx="637569" cy="326874"/>
              </a:xfrm>
              <a:custGeom>
                <a:avLst/>
                <a:gdLst>
                  <a:gd name="connsiteX0" fmla="*/ 441625 w 656888"/>
                  <a:gd name="connsiteY0" fmla="*/ 91 h 326874"/>
                  <a:gd name="connsiteX1" fmla="*/ 424031 w 656888"/>
                  <a:gd name="connsiteY1" fmla="*/ 9571 h 326874"/>
                  <a:gd name="connsiteX2" fmla="*/ 329954 w 656888"/>
                  <a:gd name="connsiteY2" fmla="*/ 82498 h 326874"/>
                  <a:gd name="connsiteX3" fmla="*/ 329205 w 656888"/>
                  <a:gd name="connsiteY3" fmla="*/ 82420 h 326874"/>
                  <a:gd name="connsiteX4" fmla="*/ 328453 w 656888"/>
                  <a:gd name="connsiteY4" fmla="*/ 82498 h 326874"/>
                  <a:gd name="connsiteX5" fmla="*/ 233939 w 656888"/>
                  <a:gd name="connsiteY5" fmla="*/ 9571 h 326874"/>
                  <a:gd name="connsiteX6" fmla="*/ 216263 w 656888"/>
                  <a:gd name="connsiteY6" fmla="*/ 91 h 326874"/>
                  <a:gd name="connsiteX7" fmla="*/ 39702 w 656888"/>
                  <a:gd name="connsiteY7" fmla="*/ 73607 h 326874"/>
                  <a:gd name="connsiteX8" fmla="*/ 129 w 656888"/>
                  <a:gd name="connsiteY8" fmla="*/ 267218 h 326874"/>
                  <a:gd name="connsiteX9" fmla="*/ 33765 w 656888"/>
                  <a:gd name="connsiteY9" fmla="*/ 305038 h 326874"/>
                  <a:gd name="connsiteX10" fmla="*/ 312953 w 656888"/>
                  <a:gd name="connsiteY10" fmla="*/ 326874 h 326874"/>
                  <a:gd name="connsiteX11" fmla="*/ 329205 w 656888"/>
                  <a:gd name="connsiteY11" fmla="*/ 326528 h 326874"/>
                  <a:gd name="connsiteX12" fmla="*/ 345382 w 656888"/>
                  <a:gd name="connsiteY12" fmla="*/ 326874 h 326874"/>
                  <a:gd name="connsiteX13" fmla="*/ 623279 w 656888"/>
                  <a:gd name="connsiteY13" fmla="*/ 305038 h 326874"/>
                  <a:gd name="connsiteX14" fmla="*/ 656760 w 656888"/>
                  <a:gd name="connsiteY14" fmla="*/ 267218 h 326874"/>
                  <a:gd name="connsiteX15" fmla="*/ 617370 w 656888"/>
                  <a:gd name="connsiteY15" fmla="*/ 73607 h 326874"/>
                  <a:gd name="connsiteX16" fmla="*/ 441625 w 656888"/>
                  <a:gd name="connsiteY16" fmla="*/ 91 h 32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6888" h="326874">
                    <a:moveTo>
                      <a:pt x="441625" y="91"/>
                    </a:moveTo>
                    <a:cubicBezTo>
                      <a:pt x="434076" y="-628"/>
                      <a:pt x="427379" y="3000"/>
                      <a:pt x="424031" y="9571"/>
                    </a:cubicBezTo>
                    <a:cubicBezTo>
                      <a:pt x="399806" y="66317"/>
                      <a:pt x="383197" y="83054"/>
                      <a:pt x="329954" y="82498"/>
                    </a:cubicBezTo>
                    <a:lnTo>
                      <a:pt x="329205" y="82420"/>
                    </a:lnTo>
                    <a:lnTo>
                      <a:pt x="328453" y="82498"/>
                    </a:lnTo>
                    <a:cubicBezTo>
                      <a:pt x="274962" y="83054"/>
                      <a:pt x="258276" y="66317"/>
                      <a:pt x="233939" y="9571"/>
                    </a:cubicBezTo>
                    <a:cubicBezTo>
                      <a:pt x="230575" y="3000"/>
                      <a:pt x="223847" y="-628"/>
                      <a:pt x="216263" y="91"/>
                    </a:cubicBezTo>
                    <a:cubicBezTo>
                      <a:pt x="183878" y="10780"/>
                      <a:pt x="75713" y="29086"/>
                      <a:pt x="39702" y="73607"/>
                    </a:cubicBezTo>
                    <a:cubicBezTo>
                      <a:pt x="18661" y="98352"/>
                      <a:pt x="6856" y="205340"/>
                      <a:pt x="129" y="267218"/>
                    </a:cubicBezTo>
                    <a:cubicBezTo>
                      <a:pt x="-1521" y="285393"/>
                      <a:pt x="12791" y="301410"/>
                      <a:pt x="33765" y="305038"/>
                    </a:cubicBezTo>
                    <a:cubicBezTo>
                      <a:pt x="132962" y="318898"/>
                      <a:pt x="214284" y="326874"/>
                      <a:pt x="312953" y="326874"/>
                    </a:cubicBezTo>
                    <a:lnTo>
                      <a:pt x="329205" y="326528"/>
                    </a:lnTo>
                    <a:lnTo>
                      <a:pt x="345382" y="326874"/>
                    </a:lnTo>
                    <a:cubicBezTo>
                      <a:pt x="443595" y="326874"/>
                      <a:pt x="524541" y="318898"/>
                      <a:pt x="623279" y="305038"/>
                    </a:cubicBezTo>
                    <a:cubicBezTo>
                      <a:pt x="644156" y="301410"/>
                      <a:pt x="658402" y="285393"/>
                      <a:pt x="656760" y="267218"/>
                    </a:cubicBezTo>
                    <a:cubicBezTo>
                      <a:pt x="650064" y="205340"/>
                      <a:pt x="638313" y="98352"/>
                      <a:pt x="617370" y="73607"/>
                    </a:cubicBezTo>
                    <a:cubicBezTo>
                      <a:pt x="581525" y="29086"/>
                      <a:pt x="473860" y="10780"/>
                      <a:pt x="441625" y="9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solidFill>
                    <a:srgbClr val="FFFFFF"/>
                  </a:solidFill>
                </a:endParaRPr>
              </a:p>
            </p:txBody>
          </p:sp>
        </p:grpSp>
      </p:grpSp>
      <p:grpSp>
        <p:nvGrpSpPr>
          <p:cNvPr id="70" name="Group 4"/>
          <p:cNvGrpSpPr>
            <a:grpSpLocks noChangeAspect="1"/>
          </p:cNvGrpSpPr>
          <p:nvPr/>
        </p:nvGrpSpPr>
        <p:grpSpPr bwMode="auto">
          <a:xfrm>
            <a:off x="8131143" y="2903671"/>
            <a:ext cx="465151" cy="394283"/>
            <a:chOff x="621" y="244"/>
            <a:chExt cx="3249" cy="2754"/>
          </a:xfrm>
        </p:grpSpPr>
        <p:sp>
          <p:nvSpPr>
            <p:cNvPr id="71" name="Freeform 5"/>
            <p:cNvSpPr>
              <a:spLocks noEditPoints="1"/>
            </p:cNvSpPr>
            <p:nvPr/>
          </p:nvSpPr>
          <p:spPr bwMode="auto">
            <a:xfrm>
              <a:off x="2346" y="545"/>
              <a:ext cx="1524" cy="2453"/>
            </a:xfrm>
            <a:custGeom>
              <a:avLst/>
              <a:gdLst>
                <a:gd name="T0" fmla="*/ 729 w 863"/>
                <a:gd name="T1" fmla="*/ 0 h 1388"/>
                <a:gd name="T2" fmla="*/ 594 w 863"/>
                <a:gd name="T3" fmla="*/ 134 h 1388"/>
                <a:gd name="T4" fmla="*/ 594 w 863"/>
                <a:gd name="T5" fmla="*/ 476 h 1388"/>
                <a:gd name="T6" fmla="*/ 473 w 863"/>
                <a:gd name="T7" fmla="*/ 499 h 1388"/>
                <a:gd name="T8" fmla="*/ 14 w 863"/>
                <a:gd name="T9" fmla="*/ 885 h 1388"/>
                <a:gd name="T10" fmla="*/ 0 w 863"/>
                <a:gd name="T11" fmla="*/ 916 h 1388"/>
                <a:gd name="T12" fmla="*/ 0 w 863"/>
                <a:gd name="T13" fmla="*/ 1348 h 1388"/>
                <a:gd name="T14" fmla="*/ 40 w 863"/>
                <a:gd name="T15" fmla="*/ 1388 h 1388"/>
                <a:gd name="T16" fmla="*/ 391 w 863"/>
                <a:gd name="T17" fmla="*/ 1388 h 1388"/>
                <a:gd name="T18" fmla="*/ 431 w 863"/>
                <a:gd name="T19" fmla="*/ 1348 h 1388"/>
                <a:gd name="T20" fmla="*/ 431 w 863"/>
                <a:gd name="T21" fmla="*/ 1150 h 1388"/>
                <a:gd name="T22" fmla="*/ 849 w 863"/>
                <a:gd name="T23" fmla="*/ 784 h 1388"/>
                <a:gd name="T24" fmla="*/ 863 w 863"/>
                <a:gd name="T25" fmla="*/ 754 h 1388"/>
                <a:gd name="T26" fmla="*/ 863 w 863"/>
                <a:gd name="T27" fmla="*/ 134 h 1388"/>
                <a:gd name="T28" fmla="*/ 729 w 863"/>
                <a:gd name="T29" fmla="*/ 0 h 1388"/>
                <a:gd name="T30" fmla="*/ 783 w 863"/>
                <a:gd name="T31" fmla="*/ 736 h 1388"/>
                <a:gd name="T32" fmla="*/ 365 w 863"/>
                <a:gd name="T33" fmla="*/ 1102 h 1388"/>
                <a:gd name="T34" fmla="*/ 351 w 863"/>
                <a:gd name="T35" fmla="*/ 1132 h 1388"/>
                <a:gd name="T36" fmla="*/ 351 w 863"/>
                <a:gd name="T37" fmla="*/ 1308 h 1388"/>
                <a:gd name="T38" fmla="*/ 80 w 863"/>
                <a:gd name="T39" fmla="*/ 1308 h 1388"/>
                <a:gd name="T40" fmla="*/ 80 w 863"/>
                <a:gd name="T41" fmla="*/ 1308 h 1388"/>
                <a:gd name="T42" fmla="*/ 80 w 863"/>
                <a:gd name="T43" fmla="*/ 935 h 1388"/>
                <a:gd name="T44" fmla="*/ 524 w 863"/>
                <a:gd name="T45" fmla="*/ 561 h 1388"/>
                <a:gd name="T46" fmla="*/ 584 w 863"/>
                <a:gd name="T47" fmla="*/ 560 h 1388"/>
                <a:gd name="T48" fmla="*/ 595 w 863"/>
                <a:gd name="T49" fmla="*/ 572 h 1388"/>
                <a:gd name="T50" fmla="*/ 600 w 863"/>
                <a:gd name="T51" fmla="*/ 587 h 1388"/>
                <a:gd name="T52" fmla="*/ 601 w 863"/>
                <a:gd name="T53" fmla="*/ 595 h 1388"/>
                <a:gd name="T54" fmla="*/ 586 w 863"/>
                <a:gd name="T55" fmla="*/ 631 h 1388"/>
                <a:gd name="T56" fmla="*/ 337 w 863"/>
                <a:gd name="T57" fmla="*/ 859 h 1388"/>
                <a:gd name="T58" fmla="*/ 335 w 863"/>
                <a:gd name="T59" fmla="*/ 916 h 1388"/>
                <a:gd name="T60" fmla="*/ 391 w 863"/>
                <a:gd name="T61" fmla="*/ 918 h 1388"/>
                <a:gd name="T62" fmla="*/ 640 w 863"/>
                <a:gd name="T63" fmla="*/ 690 h 1388"/>
                <a:gd name="T64" fmla="*/ 681 w 863"/>
                <a:gd name="T65" fmla="*/ 592 h 1388"/>
                <a:gd name="T66" fmla="*/ 674 w 863"/>
                <a:gd name="T67" fmla="*/ 554 h 1388"/>
                <a:gd name="T68" fmla="*/ 674 w 863"/>
                <a:gd name="T69" fmla="*/ 134 h 1388"/>
                <a:gd name="T70" fmla="*/ 729 w 863"/>
                <a:gd name="T71" fmla="*/ 80 h 1388"/>
                <a:gd name="T72" fmla="*/ 783 w 863"/>
                <a:gd name="T73" fmla="*/ 134 h 1388"/>
                <a:gd name="T74" fmla="*/ 783 w 863"/>
                <a:gd name="T75" fmla="*/ 736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3" h="1388">
                  <a:moveTo>
                    <a:pt x="729" y="0"/>
                  </a:moveTo>
                  <a:cubicBezTo>
                    <a:pt x="654" y="0"/>
                    <a:pt x="594" y="60"/>
                    <a:pt x="594" y="134"/>
                  </a:cubicBezTo>
                  <a:cubicBezTo>
                    <a:pt x="594" y="476"/>
                    <a:pt x="594" y="476"/>
                    <a:pt x="594" y="476"/>
                  </a:cubicBezTo>
                  <a:cubicBezTo>
                    <a:pt x="553" y="463"/>
                    <a:pt x="507" y="471"/>
                    <a:pt x="473" y="499"/>
                  </a:cubicBezTo>
                  <a:cubicBezTo>
                    <a:pt x="14" y="885"/>
                    <a:pt x="14" y="885"/>
                    <a:pt x="14" y="885"/>
                  </a:cubicBezTo>
                  <a:cubicBezTo>
                    <a:pt x="5" y="893"/>
                    <a:pt x="0" y="904"/>
                    <a:pt x="0" y="916"/>
                  </a:cubicBezTo>
                  <a:cubicBezTo>
                    <a:pt x="0" y="1348"/>
                    <a:pt x="0" y="1348"/>
                    <a:pt x="0" y="1348"/>
                  </a:cubicBezTo>
                  <a:cubicBezTo>
                    <a:pt x="0" y="1370"/>
                    <a:pt x="18" y="1388"/>
                    <a:pt x="40" y="1388"/>
                  </a:cubicBezTo>
                  <a:cubicBezTo>
                    <a:pt x="391" y="1388"/>
                    <a:pt x="391" y="1388"/>
                    <a:pt x="391" y="1388"/>
                  </a:cubicBezTo>
                  <a:cubicBezTo>
                    <a:pt x="413" y="1388"/>
                    <a:pt x="431" y="1370"/>
                    <a:pt x="431" y="1348"/>
                  </a:cubicBezTo>
                  <a:cubicBezTo>
                    <a:pt x="431" y="1150"/>
                    <a:pt x="431" y="1150"/>
                    <a:pt x="431" y="1150"/>
                  </a:cubicBezTo>
                  <a:cubicBezTo>
                    <a:pt x="849" y="784"/>
                    <a:pt x="849" y="784"/>
                    <a:pt x="849" y="784"/>
                  </a:cubicBezTo>
                  <a:cubicBezTo>
                    <a:pt x="858" y="777"/>
                    <a:pt x="863" y="766"/>
                    <a:pt x="863" y="754"/>
                  </a:cubicBezTo>
                  <a:cubicBezTo>
                    <a:pt x="863" y="134"/>
                    <a:pt x="863" y="134"/>
                    <a:pt x="863" y="134"/>
                  </a:cubicBezTo>
                  <a:cubicBezTo>
                    <a:pt x="863" y="60"/>
                    <a:pt x="803" y="0"/>
                    <a:pt x="729" y="0"/>
                  </a:cubicBezTo>
                  <a:close/>
                  <a:moveTo>
                    <a:pt x="783" y="736"/>
                  </a:moveTo>
                  <a:cubicBezTo>
                    <a:pt x="365" y="1102"/>
                    <a:pt x="365" y="1102"/>
                    <a:pt x="365" y="1102"/>
                  </a:cubicBezTo>
                  <a:cubicBezTo>
                    <a:pt x="356" y="1109"/>
                    <a:pt x="351" y="1120"/>
                    <a:pt x="351" y="1132"/>
                  </a:cubicBezTo>
                  <a:cubicBezTo>
                    <a:pt x="351" y="1308"/>
                    <a:pt x="351" y="1308"/>
                    <a:pt x="351" y="1308"/>
                  </a:cubicBezTo>
                  <a:cubicBezTo>
                    <a:pt x="80" y="1308"/>
                    <a:pt x="80" y="1308"/>
                    <a:pt x="80" y="1308"/>
                  </a:cubicBezTo>
                  <a:cubicBezTo>
                    <a:pt x="80" y="1308"/>
                    <a:pt x="80" y="1308"/>
                    <a:pt x="80" y="1308"/>
                  </a:cubicBezTo>
                  <a:cubicBezTo>
                    <a:pt x="80" y="935"/>
                    <a:pt x="80" y="935"/>
                    <a:pt x="80" y="935"/>
                  </a:cubicBezTo>
                  <a:cubicBezTo>
                    <a:pt x="524" y="561"/>
                    <a:pt x="524" y="561"/>
                    <a:pt x="524" y="561"/>
                  </a:cubicBezTo>
                  <a:cubicBezTo>
                    <a:pt x="541" y="546"/>
                    <a:pt x="566" y="546"/>
                    <a:pt x="584" y="560"/>
                  </a:cubicBezTo>
                  <a:cubicBezTo>
                    <a:pt x="588" y="563"/>
                    <a:pt x="592" y="568"/>
                    <a:pt x="595" y="572"/>
                  </a:cubicBezTo>
                  <a:cubicBezTo>
                    <a:pt x="596" y="577"/>
                    <a:pt x="598" y="582"/>
                    <a:pt x="600" y="587"/>
                  </a:cubicBezTo>
                  <a:cubicBezTo>
                    <a:pt x="601" y="589"/>
                    <a:pt x="601" y="592"/>
                    <a:pt x="601" y="595"/>
                  </a:cubicBezTo>
                  <a:cubicBezTo>
                    <a:pt x="602" y="609"/>
                    <a:pt x="596" y="622"/>
                    <a:pt x="586" y="631"/>
                  </a:cubicBezTo>
                  <a:cubicBezTo>
                    <a:pt x="337" y="859"/>
                    <a:pt x="337" y="859"/>
                    <a:pt x="337" y="859"/>
                  </a:cubicBezTo>
                  <a:cubicBezTo>
                    <a:pt x="321" y="874"/>
                    <a:pt x="320" y="900"/>
                    <a:pt x="335" y="916"/>
                  </a:cubicBezTo>
                  <a:cubicBezTo>
                    <a:pt x="350" y="932"/>
                    <a:pt x="375" y="933"/>
                    <a:pt x="391" y="918"/>
                  </a:cubicBezTo>
                  <a:cubicBezTo>
                    <a:pt x="640" y="690"/>
                    <a:pt x="640" y="690"/>
                    <a:pt x="640" y="690"/>
                  </a:cubicBezTo>
                  <a:cubicBezTo>
                    <a:pt x="668" y="665"/>
                    <a:pt x="683" y="629"/>
                    <a:pt x="681" y="592"/>
                  </a:cubicBezTo>
                  <a:cubicBezTo>
                    <a:pt x="681" y="579"/>
                    <a:pt x="678" y="566"/>
                    <a:pt x="674" y="554"/>
                  </a:cubicBezTo>
                  <a:cubicBezTo>
                    <a:pt x="674" y="134"/>
                    <a:pt x="674" y="134"/>
                    <a:pt x="674" y="134"/>
                  </a:cubicBezTo>
                  <a:cubicBezTo>
                    <a:pt x="674" y="104"/>
                    <a:pt x="698" y="80"/>
                    <a:pt x="729" y="80"/>
                  </a:cubicBezTo>
                  <a:cubicBezTo>
                    <a:pt x="759" y="80"/>
                    <a:pt x="783" y="104"/>
                    <a:pt x="783" y="134"/>
                  </a:cubicBezTo>
                  <a:lnTo>
                    <a:pt x="783" y="73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1867"/>
            </a:p>
          </p:txBody>
        </p:sp>
        <p:sp>
          <p:nvSpPr>
            <p:cNvPr id="72" name="Freeform 6"/>
            <p:cNvSpPr>
              <a:spLocks noEditPoints="1"/>
            </p:cNvSpPr>
            <p:nvPr/>
          </p:nvSpPr>
          <p:spPr bwMode="auto">
            <a:xfrm>
              <a:off x="621" y="545"/>
              <a:ext cx="1524" cy="2453"/>
            </a:xfrm>
            <a:custGeom>
              <a:avLst/>
              <a:gdLst>
                <a:gd name="T0" fmla="*/ 849 w 863"/>
                <a:gd name="T1" fmla="*/ 885 h 1388"/>
                <a:gd name="T2" fmla="*/ 390 w 863"/>
                <a:gd name="T3" fmla="*/ 499 h 1388"/>
                <a:gd name="T4" fmla="*/ 269 w 863"/>
                <a:gd name="T5" fmla="*/ 476 h 1388"/>
                <a:gd name="T6" fmla="*/ 269 w 863"/>
                <a:gd name="T7" fmla="*/ 134 h 1388"/>
                <a:gd name="T8" fmla="*/ 134 w 863"/>
                <a:gd name="T9" fmla="*/ 0 h 1388"/>
                <a:gd name="T10" fmla="*/ 0 w 863"/>
                <a:gd name="T11" fmla="*/ 134 h 1388"/>
                <a:gd name="T12" fmla="*/ 0 w 863"/>
                <a:gd name="T13" fmla="*/ 754 h 1388"/>
                <a:gd name="T14" fmla="*/ 14 w 863"/>
                <a:gd name="T15" fmla="*/ 784 h 1388"/>
                <a:gd name="T16" fmla="*/ 432 w 863"/>
                <a:gd name="T17" fmla="*/ 1150 h 1388"/>
                <a:gd name="T18" fmla="*/ 432 w 863"/>
                <a:gd name="T19" fmla="*/ 1348 h 1388"/>
                <a:gd name="T20" fmla="*/ 472 w 863"/>
                <a:gd name="T21" fmla="*/ 1388 h 1388"/>
                <a:gd name="T22" fmla="*/ 823 w 863"/>
                <a:gd name="T23" fmla="*/ 1388 h 1388"/>
                <a:gd name="T24" fmla="*/ 863 w 863"/>
                <a:gd name="T25" fmla="*/ 1348 h 1388"/>
                <a:gd name="T26" fmla="*/ 863 w 863"/>
                <a:gd name="T27" fmla="*/ 916 h 1388"/>
                <a:gd name="T28" fmla="*/ 849 w 863"/>
                <a:gd name="T29" fmla="*/ 885 h 1388"/>
                <a:gd name="T30" fmla="*/ 783 w 863"/>
                <a:gd name="T31" fmla="*/ 1308 h 1388"/>
                <a:gd name="T32" fmla="*/ 512 w 863"/>
                <a:gd name="T33" fmla="*/ 1308 h 1388"/>
                <a:gd name="T34" fmla="*/ 512 w 863"/>
                <a:gd name="T35" fmla="*/ 1308 h 1388"/>
                <a:gd name="T36" fmla="*/ 512 w 863"/>
                <a:gd name="T37" fmla="*/ 1132 h 1388"/>
                <a:gd name="T38" fmla="*/ 498 w 863"/>
                <a:gd name="T39" fmla="*/ 1102 h 1388"/>
                <a:gd name="T40" fmla="*/ 80 w 863"/>
                <a:gd name="T41" fmla="*/ 736 h 1388"/>
                <a:gd name="T42" fmla="*/ 80 w 863"/>
                <a:gd name="T43" fmla="*/ 134 h 1388"/>
                <a:gd name="T44" fmla="*/ 134 w 863"/>
                <a:gd name="T45" fmla="*/ 80 h 1388"/>
                <a:gd name="T46" fmla="*/ 189 w 863"/>
                <a:gd name="T47" fmla="*/ 134 h 1388"/>
                <a:gd name="T48" fmla="*/ 189 w 863"/>
                <a:gd name="T49" fmla="*/ 554 h 1388"/>
                <a:gd name="T50" fmla="*/ 182 w 863"/>
                <a:gd name="T51" fmla="*/ 592 h 1388"/>
                <a:gd name="T52" fmla="*/ 223 w 863"/>
                <a:gd name="T53" fmla="*/ 690 h 1388"/>
                <a:gd name="T54" fmla="*/ 472 w 863"/>
                <a:gd name="T55" fmla="*/ 918 h 1388"/>
                <a:gd name="T56" fmla="*/ 528 w 863"/>
                <a:gd name="T57" fmla="*/ 916 h 1388"/>
                <a:gd name="T58" fmla="*/ 526 w 863"/>
                <a:gd name="T59" fmla="*/ 859 h 1388"/>
                <a:gd name="T60" fmla="*/ 277 w 863"/>
                <a:gd name="T61" fmla="*/ 631 h 1388"/>
                <a:gd name="T62" fmla="*/ 262 w 863"/>
                <a:gd name="T63" fmla="*/ 595 h 1388"/>
                <a:gd name="T64" fmla="*/ 263 w 863"/>
                <a:gd name="T65" fmla="*/ 587 h 1388"/>
                <a:gd name="T66" fmla="*/ 268 w 863"/>
                <a:gd name="T67" fmla="*/ 572 h 1388"/>
                <a:gd name="T68" fmla="*/ 279 w 863"/>
                <a:gd name="T69" fmla="*/ 560 h 1388"/>
                <a:gd name="T70" fmla="*/ 339 w 863"/>
                <a:gd name="T71" fmla="*/ 561 h 1388"/>
                <a:gd name="T72" fmla="*/ 783 w 863"/>
                <a:gd name="T73" fmla="*/ 935 h 1388"/>
                <a:gd name="T74" fmla="*/ 783 w 863"/>
                <a:gd name="T75" fmla="*/ 1308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3" h="1388">
                  <a:moveTo>
                    <a:pt x="849" y="885"/>
                  </a:moveTo>
                  <a:cubicBezTo>
                    <a:pt x="390" y="499"/>
                    <a:pt x="390" y="499"/>
                    <a:pt x="390" y="499"/>
                  </a:cubicBezTo>
                  <a:cubicBezTo>
                    <a:pt x="356" y="471"/>
                    <a:pt x="310" y="463"/>
                    <a:pt x="269" y="476"/>
                  </a:cubicBezTo>
                  <a:cubicBezTo>
                    <a:pt x="269" y="134"/>
                    <a:pt x="269" y="134"/>
                    <a:pt x="269" y="134"/>
                  </a:cubicBezTo>
                  <a:cubicBezTo>
                    <a:pt x="269" y="60"/>
                    <a:pt x="209" y="0"/>
                    <a:pt x="134" y="0"/>
                  </a:cubicBezTo>
                  <a:cubicBezTo>
                    <a:pt x="60" y="0"/>
                    <a:pt x="0" y="60"/>
                    <a:pt x="0" y="134"/>
                  </a:cubicBezTo>
                  <a:cubicBezTo>
                    <a:pt x="0" y="754"/>
                    <a:pt x="0" y="754"/>
                    <a:pt x="0" y="754"/>
                  </a:cubicBezTo>
                  <a:cubicBezTo>
                    <a:pt x="0" y="766"/>
                    <a:pt x="5" y="777"/>
                    <a:pt x="14" y="784"/>
                  </a:cubicBezTo>
                  <a:cubicBezTo>
                    <a:pt x="432" y="1150"/>
                    <a:pt x="432" y="1150"/>
                    <a:pt x="432" y="1150"/>
                  </a:cubicBezTo>
                  <a:cubicBezTo>
                    <a:pt x="432" y="1348"/>
                    <a:pt x="432" y="1348"/>
                    <a:pt x="432" y="1348"/>
                  </a:cubicBezTo>
                  <a:cubicBezTo>
                    <a:pt x="432" y="1370"/>
                    <a:pt x="450" y="1388"/>
                    <a:pt x="472" y="1388"/>
                  </a:cubicBezTo>
                  <a:cubicBezTo>
                    <a:pt x="823" y="1388"/>
                    <a:pt x="823" y="1388"/>
                    <a:pt x="823" y="1388"/>
                  </a:cubicBezTo>
                  <a:cubicBezTo>
                    <a:pt x="845" y="1388"/>
                    <a:pt x="863" y="1370"/>
                    <a:pt x="863" y="1348"/>
                  </a:cubicBezTo>
                  <a:cubicBezTo>
                    <a:pt x="863" y="916"/>
                    <a:pt x="863" y="916"/>
                    <a:pt x="863" y="916"/>
                  </a:cubicBezTo>
                  <a:cubicBezTo>
                    <a:pt x="863" y="904"/>
                    <a:pt x="858" y="893"/>
                    <a:pt x="849" y="885"/>
                  </a:cubicBezTo>
                  <a:close/>
                  <a:moveTo>
                    <a:pt x="783" y="1308"/>
                  </a:moveTo>
                  <a:cubicBezTo>
                    <a:pt x="512" y="1308"/>
                    <a:pt x="512" y="1308"/>
                    <a:pt x="512" y="1308"/>
                  </a:cubicBezTo>
                  <a:cubicBezTo>
                    <a:pt x="512" y="1308"/>
                    <a:pt x="512" y="1308"/>
                    <a:pt x="512" y="1308"/>
                  </a:cubicBezTo>
                  <a:cubicBezTo>
                    <a:pt x="512" y="1132"/>
                    <a:pt x="512" y="1132"/>
                    <a:pt x="512" y="1132"/>
                  </a:cubicBezTo>
                  <a:cubicBezTo>
                    <a:pt x="512" y="1120"/>
                    <a:pt x="507" y="1109"/>
                    <a:pt x="498" y="1102"/>
                  </a:cubicBezTo>
                  <a:cubicBezTo>
                    <a:pt x="80" y="736"/>
                    <a:pt x="80" y="736"/>
                    <a:pt x="80" y="736"/>
                  </a:cubicBezTo>
                  <a:cubicBezTo>
                    <a:pt x="80" y="134"/>
                    <a:pt x="80" y="134"/>
                    <a:pt x="80" y="134"/>
                  </a:cubicBezTo>
                  <a:cubicBezTo>
                    <a:pt x="80" y="104"/>
                    <a:pt x="104" y="80"/>
                    <a:pt x="134" y="80"/>
                  </a:cubicBezTo>
                  <a:cubicBezTo>
                    <a:pt x="165" y="80"/>
                    <a:pt x="189" y="104"/>
                    <a:pt x="189" y="134"/>
                  </a:cubicBezTo>
                  <a:cubicBezTo>
                    <a:pt x="189" y="554"/>
                    <a:pt x="189" y="554"/>
                    <a:pt x="189" y="554"/>
                  </a:cubicBezTo>
                  <a:cubicBezTo>
                    <a:pt x="185" y="566"/>
                    <a:pt x="182" y="579"/>
                    <a:pt x="182" y="592"/>
                  </a:cubicBezTo>
                  <a:cubicBezTo>
                    <a:pt x="180" y="629"/>
                    <a:pt x="195" y="665"/>
                    <a:pt x="223" y="690"/>
                  </a:cubicBezTo>
                  <a:cubicBezTo>
                    <a:pt x="472" y="918"/>
                    <a:pt x="472" y="918"/>
                    <a:pt x="472" y="918"/>
                  </a:cubicBezTo>
                  <a:cubicBezTo>
                    <a:pt x="488" y="933"/>
                    <a:pt x="513" y="932"/>
                    <a:pt x="528" y="916"/>
                  </a:cubicBezTo>
                  <a:cubicBezTo>
                    <a:pt x="543" y="900"/>
                    <a:pt x="542" y="874"/>
                    <a:pt x="526" y="859"/>
                  </a:cubicBezTo>
                  <a:cubicBezTo>
                    <a:pt x="277" y="631"/>
                    <a:pt x="277" y="631"/>
                    <a:pt x="277" y="631"/>
                  </a:cubicBezTo>
                  <a:cubicBezTo>
                    <a:pt x="267" y="622"/>
                    <a:pt x="261" y="609"/>
                    <a:pt x="262" y="595"/>
                  </a:cubicBezTo>
                  <a:cubicBezTo>
                    <a:pt x="262" y="592"/>
                    <a:pt x="262" y="589"/>
                    <a:pt x="263" y="587"/>
                  </a:cubicBezTo>
                  <a:cubicBezTo>
                    <a:pt x="265" y="582"/>
                    <a:pt x="267" y="577"/>
                    <a:pt x="268" y="572"/>
                  </a:cubicBezTo>
                  <a:cubicBezTo>
                    <a:pt x="271" y="568"/>
                    <a:pt x="275" y="563"/>
                    <a:pt x="279" y="560"/>
                  </a:cubicBezTo>
                  <a:cubicBezTo>
                    <a:pt x="297" y="546"/>
                    <a:pt x="322" y="546"/>
                    <a:pt x="339" y="561"/>
                  </a:cubicBezTo>
                  <a:cubicBezTo>
                    <a:pt x="783" y="935"/>
                    <a:pt x="783" y="935"/>
                    <a:pt x="783" y="935"/>
                  </a:cubicBezTo>
                  <a:lnTo>
                    <a:pt x="783" y="130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1867"/>
            </a:p>
          </p:txBody>
        </p:sp>
        <p:sp>
          <p:nvSpPr>
            <p:cNvPr id="73" name="Freeform 7"/>
            <p:cNvSpPr>
              <a:spLocks noEditPoints="1"/>
            </p:cNvSpPr>
            <p:nvPr/>
          </p:nvSpPr>
          <p:spPr bwMode="auto">
            <a:xfrm>
              <a:off x="1368" y="244"/>
              <a:ext cx="1743" cy="1571"/>
            </a:xfrm>
            <a:custGeom>
              <a:avLst/>
              <a:gdLst>
                <a:gd name="T0" fmla="*/ 987 w 987"/>
                <a:gd name="T1" fmla="*/ 267 h 889"/>
                <a:gd name="T2" fmla="*/ 720 w 987"/>
                <a:gd name="T3" fmla="*/ 0 h 889"/>
                <a:gd name="T4" fmla="*/ 493 w 987"/>
                <a:gd name="T5" fmla="*/ 129 h 889"/>
                <a:gd name="T6" fmla="*/ 267 w 987"/>
                <a:gd name="T7" fmla="*/ 0 h 889"/>
                <a:gd name="T8" fmla="*/ 0 w 987"/>
                <a:gd name="T9" fmla="*/ 267 h 889"/>
                <a:gd name="T10" fmla="*/ 303 w 987"/>
                <a:gd name="T11" fmla="*/ 727 h 889"/>
                <a:gd name="T12" fmla="*/ 465 w 987"/>
                <a:gd name="T13" fmla="*/ 878 h 889"/>
                <a:gd name="T14" fmla="*/ 493 w 987"/>
                <a:gd name="T15" fmla="*/ 889 h 889"/>
                <a:gd name="T16" fmla="*/ 522 w 987"/>
                <a:gd name="T17" fmla="*/ 878 h 889"/>
                <a:gd name="T18" fmla="*/ 684 w 987"/>
                <a:gd name="T19" fmla="*/ 727 h 889"/>
                <a:gd name="T20" fmla="*/ 987 w 987"/>
                <a:gd name="T21" fmla="*/ 267 h 889"/>
                <a:gd name="T22" fmla="*/ 493 w 987"/>
                <a:gd name="T23" fmla="*/ 793 h 889"/>
                <a:gd name="T24" fmla="*/ 356 w 987"/>
                <a:gd name="T25" fmla="*/ 667 h 889"/>
                <a:gd name="T26" fmla="*/ 80 w 987"/>
                <a:gd name="T27" fmla="*/ 267 h 889"/>
                <a:gd name="T28" fmla="*/ 267 w 987"/>
                <a:gd name="T29" fmla="*/ 80 h 889"/>
                <a:gd name="T30" fmla="*/ 458 w 987"/>
                <a:gd name="T31" fmla="*/ 228 h 889"/>
                <a:gd name="T32" fmla="*/ 493 w 987"/>
                <a:gd name="T33" fmla="*/ 250 h 889"/>
                <a:gd name="T34" fmla="*/ 529 w 987"/>
                <a:gd name="T35" fmla="*/ 228 h 889"/>
                <a:gd name="T36" fmla="*/ 720 w 987"/>
                <a:gd name="T37" fmla="*/ 80 h 889"/>
                <a:gd name="T38" fmla="*/ 907 w 987"/>
                <a:gd name="T39" fmla="*/ 267 h 889"/>
                <a:gd name="T40" fmla="*/ 630 w 987"/>
                <a:gd name="T41" fmla="*/ 667 h 889"/>
                <a:gd name="T42" fmla="*/ 493 w 987"/>
                <a:gd name="T43" fmla="*/ 79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7" h="889">
                  <a:moveTo>
                    <a:pt x="987" y="267"/>
                  </a:moveTo>
                  <a:cubicBezTo>
                    <a:pt x="987" y="120"/>
                    <a:pt x="867" y="0"/>
                    <a:pt x="720" y="0"/>
                  </a:cubicBezTo>
                  <a:cubicBezTo>
                    <a:pt x="609" y="0"/>
                    <a:pt x="544" y="50"/>
                    <a:pt x="493" y="129"/>
                  </a:cubicBezTo>
                  <a:cubicBezTo>
                    <a:pt x="442" y="50"/>
                    <a:pt x="377" y="0"/>
                    <a:pt x="267" y="0"/>
                  </a:cubicBezTo>
                  <a:cubicBezTo>
                    <a:pt x="120" y="0"/>
                    <a:pt x="0" y="120"/>
                    <a:pt x="0" y="267"/>
                  </a:cubicBezTo>
                  <a:cubicBezTo>
                    <a:pt x="0" y="456"/>
                    <a:pt x="140" y="582"/>
                    <a:pt x="303" y="727"/>
                  </a:cubicBezTo>
                  <a:cubicBezTo>
                    <a:pt x="356" y="774"/>
                    <a:pt x="410" y="823"/>
                    <a:pt x="465" y="878"/>
                  </a:cubicBezTo>
                  <a:cubicBezTo>
                    <a:pt x="473" y="885"/>
                    <a:pt x="483" y="889"/>
                    <a:pt x="493" y="889"/>
                  </a:cubicBezTo>
                  <a:cubicBezTo>
                    <a:pt x="504" y="889"/>
                    <a:pt x="514" y="885"/>
                    <a:pt x="522" y="878"/>
                  </a:cubicBezTo>
                  <a:cubicBezTo>
                    <a:pt x="576" y="823"/>
                    <a:pt x="631" y="774"/>
                    <a:pt x="684" y="727"/>
                  </a:cubicBezTo>
                  <a:cubicBezTo>
                    <a:pt x="846" y="581"/>
                    <a:pt x="987" y="456"/>
                    <a:pt x="987" y="267"/>
                  </a:cubicBezTo>
                  <a:close/>
                  <a:moveTo>
                    <a:pt x="493" y="793"/>
                  </a:moveTo>
                  <a:cubicBezTo>
                    <a:pt x="447" y="748"/>
                    <a:pt x="401" y="707"/>
                    <a:pt x="356" y="667"/>
                  </a:cubicBezTo>
                  <a:cubicBezTo>
                    <a:pt x="202" y="529"/>
                    <a:pt x="80" y="420"/>
                    <a:pt x="80" y="267"/>
                  </a:cubicBezTo>
                  <a:cubicBezTo>
                    <a:pt x="80" y="164"/>
                    <a:pt x="164" y="80"/>
                    <a:pt x="267" y="80"/>
                  </a:cubicBezTo>
                  <a:cubicBezTo>
                    <a:pt x="355" y="80"/>
                    <a:pt x="402" y="116"/>
                    <a:pt x="458" y="228"/>
                  </a:cubicBezTo>
                  <a:cubicBezTo>
                    <a:pt x="464" y="242"/>
                    <a:pt x="478" y="250"/>
                    <a:pt x="493" y="250"/>
                  </a:cubicBezTo>
                  <a:cubicBezTo>
                    <a:pt x="508" y="250"/>
                    <a:pt x="522" y="242"/>
                    <a:pt x="529" y="228"/>
                  </a:cubicBezTo>
                  <a:cubicBezTo>
                    <a:pt x="585" y="116"/>
                    <a:pt x="631" y="80"/>
                    <a:pt x="720" y="80"/>
                  </a:cubicBezTo>
                  <a:cubicBezTo>
                    <a:pt x="823" y="80"/>
                    <a:pt x="907" y="164"/>
                    <a:pt x="907" y="267"/>
                  </a:cubicBezTo>
                  <a:cubicBezTo>
                    <a:pt x="907" y="420"/>
                    <a:pt x="785" y="529"/>
                    <a:pt x="630" y="667"/>
                  </a:cubicBezTo>
                  <a:cubicBezTo>
                    <a:pt x="586" y="707"/>
                    <a:pt x="540" y="748"/>
                    <a:pt x="493" y="79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1867"/>
            </a:p>
          </p:txBody>
        </p:sp>
      </p:grpSp>
      <p:grpSp>
        <p:nvGrpSpPr>
          <p:cNvPr id="74" name="Group 14"/>
          <p:cNvGrpSpPr>
            <a:grpSpLocks noChangeAspect="1"/>
          </p:cNvGrpSpPr>
          <p:nvPr/>
        </p:nvGrpSpPr>
        <p:grpSpPr bwMode="auto">
          <a:xfrm>
            <a:off x="3571038" y="2876005"/>
            <a:ext cx="513257" cy="471520"/>
            <a:chOff x="3334" y="608"/>
            <a:chExt cx="455" cy="418"/>
          </a:xfrm>
        </p:grpSpPr>
        <p:sp>
          <p:nvSpPr>
            <p:cNvPr id="75" name="Freeform 15"/>
            <p:cNvSpPr>
              <a:spLocks/>
            </p:cNvSpPr>
            <p:nvPr/>
          </p:nvSpPr>
          <p:spPr bwMode="auto">
            <a:xfrm>
              <a:off x="3559" y="608"/>
              <a:ext cx="211" cy="163"/>
            </a:xfrm>
            <a:custGeom>
              <a:avLst/>
              <a:gdLst>
                <a:gd name="T0" fmla="*/ 13 w 118"/>
                <a:gd name="T1" fmla="*/ 89 h 91"/>
                <a:gd name="T2" fmla="*/ 45 w 118"/>
                <a:gd name="T3" fmla="*/ 83 h 91"/>
                <a:gd name="T4" fmla="*/ 46 w 118"/>
                <a:gd name="T5" fmla="*/ 84 h 91"/>
                <a:gd name="T6" fmla="*/ 49 w 118"/>
                <a:gd name="T7" fmla="*/ 85 h 91"/>
                <a:gd name="T8" fmla="*/ 54 w 118"/>
                <a:gd name="T9" fmla="*/ 87 h 91"/>
                <a:gd name="T10" fmla="*/ 54 w 118"/>
                <a:gd name="T11" fmla="*/ 87 h 91"/>
                <a:gd name="T12" fmla="*/ 57 w 118"/>
                <a:gd name="T13" fmla="*/ 89 h 91"/>
                <a:gd name="T14" fmla="*/ 61 w 118"/>
                <a:gd name="T15" fmla="*/ 89 h 91"/>
                <a:gd name="T16" fmla="*/ 64 w 118"/>
                <a:gd name="T17" fmla="*/ 89 h 91"/>
                <a:gd name="T18" fmla="*/ 68 w 118"/>
                <a:gd name="T19" fmla="*/ 87 h 91"/>
                <a:gd name="T20" fmla="*/ 68 w 118"/>
                <a:gd name="T21" fmla="*/ 87 h 91"/>
                <a:gd name="T22" fmla="*/ 73 w 118"/>
                <a:gd name="T23" fmla="*/ 85 h 91"/>
                <a:gd name="T24" fmla="*/ 75 w 118"/>
                <a:gd name="T25" fmla="*/ 84 h 91"/>
                <a:gd name="T26" fmla="*/ 77 w 118"/>
                <a:gd name="T27" fmla="*/ 82 h 91"/>
                <a:gd name="T28" fmla="*/ 116 w 118"/>
                <a:gd name="T29" fmla="*/ 85 h 91"/>
                <a:gd name="T30" fmla="*/ 117 w 118"/>
                <a:gd name="T31" fmla="*/ 82 h 91"/>
                <a:gd name="T32" fmla="*/ 115 w 118"/>
                <a:gd name="T33" fmla="*/ 81 h 91"/>
                <a:gd name="T34" fmla="*/ 109 w 118"/>
                <a:gd name="T35" fmla="*/ 75 h 91"/>
                <a:gd name="T36" fmla="*/ 96 w 118"/>
                <a:gd name="T37" fmla="*/ 50 h 91"/>
                <a:gd name="T38" fmla="*/ 96 w 118"/>
                <a:gd name="T39" fmla="*/ 45 h 91"/>
                <a:gd name="T40" fmla="*/ 96 w 118"/>
                <a:gd name="T41" fmla="*/ 41 h 91"/>
                <a:gd name="T42" fmla="*/ 94 w 118"/>
                <a:gd name="T43" fmla="*/ 26 h 91"/>
                <a:gd name="T44" fmla="*/ 94 w 118"/>
                <a:gd name="T45" fmla="*/ 24 h 91"/>
                <a:gd name="T46" fmla="*/ 88 w 118"/>
                <a:gd name="T47" fmla="*/ 14 h 91"/>
                <a:gd name="T48" fmla="*/ 40 w 118"/>
                <a:gd name="T49" fmla="*/ 9 h 91"/>
                <a:gd name="T50" fmla="*/ 29 w 118"/>
                <a:gd name="T51" fmla="*/ 21 h 91"/>
                <a:gd name="T52" fmla="*/ 28 w 118"/>
                <a:gd name="T53" fmla="*/ 26 h 91"/>
                <a:gd name="T54" fmla="*/ 26 w 118"/>
                <a:gd name="T55" fmla="*/ 41 h 91"/>
                <a:gd name="T56" fmla="*/ 25 w 118"/>
                <a:gd name="T57" fmla="*/ 44 h 91"/>
                <a:gd name="T58" fmla="*/ 25 w 118"/>
                <a:gd name="T59" fmla="*/ 49 h 91"/>
                <a:gd name="T60" fmla="*/ 25 w 118"/>
                <a:gd name="T61" fmla="*/ 53 h 91"/>
                <a:gd name="T62" fmla="*/ 13 w 118"/>
                <a:gd name="T63" fmla="*/ 75 h 91"/>
                <a:gd name="T64" fmla="*/ 6 w 118"/>
                <a:gd name="T65" fmla="*/ 81 h 91"/>
                <a:gd name="T66" fmla="*/ 13 w 118"/>
                <a:gd name="T6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91">
                  <a:moveTo>
                    <a:pt x="13" y="89"/>
                  </a:moveTo>
                  <a:cubicBezTo>
                    <a:pt x="23" y="91"/>
                    <a:pt x="37" y="88"/>
                    <a:pt x="45" y="83"/>
                  </a:cubicBezTo>
                  <a:cubicBezTo>
                    <a:pt x="45" y="83"/>
                    <a:pt x="46" y="83"/>
                    <a:pt x="46" y="84"/>
                  </a:cubicBezTo>
                  <a:cubicBezTo>
                    <a:pt x="47" y="84"/>
                    <a:pt x="48" y="85"/>
                    <a:pt x="49" y="85"/>
                  </a:cubicBezTo>
                  <a:cubicBezTo>
                    <a:pt x="50" y="86"/>
                    <a:pt x="52" y="87"/>
                    <a:pt x="54" y="87"/>
                  </a:cubicBezTo>
                  <a:cubicBezTo>
                    <a:pt x="54" y="87"/>
                    <a:pt x="54" y="87"/>
                    <a:pt x="54" y="87"/>
                  </a:cubicBezTo>
                  <a:cubicBezTo>
                    <a:pt x="55" y="88"/>
                    <a:pt x="56" y="88"/>
                    <a:pt x="57" y="89"/>
                  </a:cubicBezTo>
                  <a:cubicBezTo>
                    <a:pt x="59" y="89"/>
                    <a:pt x="60" y="89"/>
                    <a:pt x="61" y="89"/>
                  </a:cubicBezTo>
                  <a:cubicBezTo>
                    <a:pt x="62" y="89"/>
                    <a:pt x="63" y="89"/>
                    <a:pt x="64" y="89"/>
                  </a:cubicBezTo>
                  <a:cubicBezTo>
                    <a:pt x="65" y="88"/>
                    <a:pt x="67" y="88"/>
                    <a:pt x="68" y="87"/>
                  </a:cubicBezTo>
                  <a:cubicBezTo>
                    <a:pt x="68" y="87"/>
                    <a:pt x="68" y="87"/>
                    <a:pt x="68" y="87"/>
                  </a:cubicBezTo>
                  <a:cubicBezTo>
                    <a:pt x="70" y="87"/>
                    <a:pt x="71" y="86"/>
                    <a:pt x="73" y="85"/>
                  </a:cubicBezTo>
                  <a:cubicBezTo>
                    <a:pt x="74" y="85"/>
                    <a:pt x="74" y="84"/>
                    <a:pt x="75" y="84"/>
                  </a:cubicBezTo>
                  <a:cubicBezTo>
                    <a:pt x="76" y="83"/>
                    <a:pt x="76" y="83"/>
                    <a:pt x="77" y="82"/>
                  </a:cubicBezTo>
                  <a:cubicBezTo>
                    <a:pt x="89" y="88"/>
                    <a:pt x="104" y="91"/>
                    <a:pt x="116" y="85"/>
                  </a:cubicBezTo>
                  <a:cubicBezTo>
                    <a:pt x="118" y="85"/>
                    <a:pt x="118" y="83"/>
                    <a:pt x="117" y="82"/>
                  </a:cubicBezTo>
                  <a:cubicBezTo>
                    <a:pt x="116" y="82"/>
                    <a:pt x="116" y="81"/>
                    <a:pt x="115" y="81"/>
                  </a:cubicBezTo>
                  <a:cubicBezTo>
                    <a:pt x="113" y="79"/>
                    <a:pt x="111" y="77"/>
                    <a:pt x="109" y="75"/>
                  </a:cubicBezTo>
                  <a:cubicBezTo>
                    <a:pt x="102" y="68"/>
                    <a:pt x="98" y="60"/>
                    <a:pt x="96" y="50"/>
                  </a:cubicBezTo>
                  <a:cubicBezTo>
                    <a:pt x="96" y="48"/>
                    <a:pt x="96" y="46"/>
                    <a:pt x="96" y="45"/>
                  </a:cubicBezTo>
                  <a:cubicBezTo>
                    <a:pt x="96" y="43"/>
                    <a:pt x="96" y="42"/>
                    <a:pt x="96" y="41"/>
                  </a:cubicBezTo>
                  <a:cubicBezTo>
                    <a:pt x="95" y="36"/>
                    <a:pt x="95" y="31"/>
                    <a:pt x="94" y="26"/>
                  </a:cubicBezTo>
                  <a:cubicBezTo>
                    <a:pt x="94" y="26"/>
                    <a:pt x="94" y="25"/>
                    <a:pt x="94" y="24"/>
                  </a:cubicBezTo>
                  <a:cubicBezTo>
                    <a:pt x="93" y="20"/>
                    <a:pt x="91" y="17"/>
                    <a:pt x="88" y="14"/>
                  </a:cubicBezTo>
                  <a:cubicBezTo>
                    <a:pt x="75" y="2"/>
                    <a:pt x="55" y="0"/>
                    <a:pt x="40" y="9"/>
                  </a:cubicBezTo>
                  <a:cubicBezTo>
                    <a:pt x="35" y="12"/>
                    <a:pt x="31" y="16"/>
                    <a:pt x="29" y="21"/>
                  </a:cubicBezTo>
                  <a:cubicBezTo>
                    <a:pt x="29" y="22"/>
                    <a:pt x="28" y="24"/>
                    <a:pt x="28" y="26"/>
                  </a:cubicBezTo>
                  <a:cubicBezTo>
                    <a:pt x="27" y="31"/>
                    <a:pt x="26" y="36"/>
                    <a:pt x="26" y="41"/>
                  </a:cubicBezTo>
                  <a:cubicBezTo>
                    <a:pt x="26" y="42"/>
                    <a:pt x="25" y="43"/>
                    <a:pt x="25" y="44"/>
                  </a:cubicBezTo>
                  <a:cubicBezTo>
                    <a:pt x="25" y="46"/>
                    <a:pt x="25" y="47"/>
                    <a:pt x="25" y="49"/>
                  </a:cubicBezTo>
                  <a:cubicBezTo>
                    <a:pt x="25" y="50"/>
                    <a:pt x="25" y="51"/>
                    <a:pt x="25" y="53"/>
                  </a:cubicBezTo>
                  <a:cubicBezTo>
                    <a:pt x="23" y="62"/>
                    <a:pt x="19" y="69"/>
                    <a:pt x="13" y="75"/>
                  </a:cubicBezTo>
                  <a:cubicBezTo>
                    <a:pt x="11" y="77"/>
                    <a:pt x="8" y="79"/>
                    <a:pt x="6" y="81"/>
                  </a:cubicBezTo>
                  <a:cubicBezTo>
                    <a:pt x="0" y="85"/>
                    <a:pt x="10" y="88"/>
                    <a:pt x="13" y="89"/>
                  </a:cubicBezTo>
                  <a:close/>
                </a:path>
              </a:pathLst>
            </a:custGeom>
            <a:noFill/>
            <a:ln w="19050" cap="rnd">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1867"/>
            </a:p>
          </p:txBody>
        </p:sp>
        <p:sp>
          <p:nvSpPr>
            <p:cNvPr id="76" name="Freeform 16"/>
            <p:cNvSpPr>
              <a:spLocks/>
            </p:cNvSpPr>
            <p:nvPr/>
          </p:nvSpPr>
          <p:spPr bwMode="auto">
            <a:xfrm>
              <a:off x="3396" y="608"/>
              <a:ext cx="129" cy="166"/>
            </a:xfrm>
            <a:custGeom>
              <a:avLst/>
              <a:gdLst>
                <a:gd name="T0" fmla="*/ 0 w 72"/>
                <a:gd name="T1" fmla="*/ 51 h 93"/>
                <a:gd name="T2" fmla="*/ 1 w 72"/>
                <a:gd name="T3" fmla="*/ 56 h 93"/>
                <a:gd name="T4" fmla="*/ 7 w 72"/>
                <a:gd name="T5" fmla="*/ 65 h 93"/>
                <a:gd name="T6" fmla="*/ 9 w 72"/>
                <a:gd name="T7" fmla="*/ 67 h 93"/>
                <a:gd name="T8" fmla="*/ 22 w 72"/>
                <a:gd name="T9" fmla="*/ 88 h 93"/>
                <a:gd name="T10" fmla="*/ 25 w 72"/>
                <a:gd name="T11" fmla="*/ 89 h 93"/>
                <a:gd name="T12" fmla="*/ 29 w 72"/>
                <a:gd name="T13" fmla="*/ 91 h 93"/>
                <a:gd name="T14" fmla="*/ 29 w 72"/>
                <a:gd name="T15" fmla="*/ 91 h 93"/>
                <a:gd name="T16" fmla="*/ 33 w 72"/>
                <a:gd name="T17" fmla="*/ 92 h 93"/>
                <a:gd name="T18" fmla="*/ 36 w 72"/>
                <a:gd name="T19" fmla="*/ 93 h 93"/>
                <a:gd name="T20" fmla="*/ 40 w 72"/>
                <a:gd name="T21" fmla="*/ 92 h 93"/>
                <a:gd name="T22" fmla="*/ 43 w 72"/>
                <a:gd name="T23" fmla="*/ 91 h 93"/>
                <a:gd name="T24" fmla="*/ 44 w 72"/>
                <a:gd name="T25" fmla="*/ 91 h 93"/>
                <a:gd name="T26" fmla="*/ 48 w 72"/>
                <a:gd name="T27" fmla="*/ 89 h 93"/>
                <a:gd name="T28" fmla="*/ 51 w 72"/>
                <a:gd name="T29" fmla="*/ 88 h 93"/>
                <a:gd name="T30" fmla="*/ 60 w 72"/>
                <a:gd name="T31" fmla="*/ 78 h 93"/>
                <a:gd name="T32" fmla="*/ 63 w 72"/>
                <a:gd name="T33" fmla="*/ 72 h 93"/>
                <a:gd name="T34" fmla="*/ 65 w 72"/>
                <a:gd name="T35" fmla="*/ 66 h 93"/>
                <a:gd name="T36" fmla="*/ 68 w 72"/>
                <a:gd name="T37" fmla="*/ 63 h 93"/>
                <a:gd name="T38" fmla="*/ 72 w 72"/>
                <a:gd name="T39" fmla="*/ 56 h 93"/>
                <a:gd name="T40" fmla="*/ 72 w 72"/>
                <a:gd name="T41" fmla="*/ 51 h 93"/>
                <a:gd name="T42" fmla="*/ 72 w 72"/>
                <a:gd name="T43" fmla="*/ 48 h 93"/>
                <a:gd name="T44" fmla="*/ 72 w 72"/>
                <a:gd name="T45" fmla="*/ 48 h 93"/>
                <a:gd name="T46" fmla="*/ 69 w 72"/>
                <a:gd name="T47" fmla="*/ 43 h 93"/>
                <a:gd name="T48" fmla="*/ 67 w 72"/>
                <a:gd name="T49" fmla="*/ 42 h 93"/>
                <a:gd name="T50" fmla="*/ 67 w 72"/>
                <a:gd name="T51" fmla="*/ 39 h 93"/>
                <a:gd name="T52" fmla="*/ 68 w 72"/>
                <a:gd name="T53" fmla="*/ 34 h 93"/>
                <a:gd name="T54" fmla="*/ 69 w 72"/>
                <a:gd name="T55" fmla="*/ 25 h 93"/>
                <a:gd name="T56" fmla="*/ 56 w 72"/>
                <a:gd name="T57" fmla="*/ 4 h 93"/>
                <a:gd name="T58" fmla="*/ 53 w 72"/>
                <a:gd name="T59" fmla="*/ 3 h 93"/>
                <a:gd name="T60" fmla="*/ 36 w 72"/>
                <a:gd name="T61" fmla="*/ 0 h 93"/>
                <a:gd name="T62" fmla="*/ 32 w 72"/>
                <a:gd name="T63" fmla="*/ 0 h 93"/>
                <a:gd name="T64" fmla="*/ 20 w 72"/>
                <a:gd name="T65" fmla="*/ 3 h 93"/>
                <a:gd name="T66" fmla="*/ 19 w 72"/>
                <a:gd name="T67" fmla="*/ 3 h 93"/>
                <a:gd name="T68" fmla="*/ 16 w 72"/>
                <a:gd name="T69" fmla="*/ 7 h 93"/>
                <a:gd name="T70" fmla="*/ 13 w 72"/>
                <a:gd name="T71" fmla="*/ 10 h 93"/>
                <a:gd name="T72" fmla="*/ 10 w 72"/>
                <a:gd name="T73" fmla="*/ 12 h 93"/>
                <a:gd name="T74" fmla="*/ 7 w 72"/>
                <a:gd name="T75" fmla="*/ 15 h 93"/>
                <a:gd name="T76" fmla="*/ 5 w 72"/>
                <a:gd name="T77" fmla="*/ 23 h 93"/>
                <a:gd name="T78" fmla="*/ 5 w 72"/>
                <a:gd name="T79" fmla="*/ 33 h 93"/>
                <a:gd name="T80" fmla="*/ 5 w 72"/>
                <a:gd name="T81" fmla="*/ 36 h 93"/>
                <a:gd name="T82" fmla="*/ 6 w 72"/>
                <a:gd name="T83" fmla="*/ 42 h 93"/>
                <a:gd name="T84" fmla="*/ 6 w 72"/>
                <a:gd name="T85" fmla="*/ 43 h 93"/>
                <a:gd name="T86" fmla="*/ 5 w 72"/>
                <a:gd name="T87" fmla="*/ 43 h 93"/>
                <a:gd name="T88" fmla="*/ 3 w 72"/>
                <a:gd name="T89" fmla="*/ 43 h 93"/>
                <a:gd name="T90" fmla="*/ 0 w 72"/>
                <a:gd name="T91" fmla="*/ 48 h 93"/>
                <a:gd name="T92" fmla="*/ 0 w 72"/>
                <a:gd name="T93" fmla="*/ 48 h 93"/>
                <a:gd name="T94" fmla="*/ 0 w 72"/>
                <a:gd name="T95" fmla="*/ 5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 h="93">
                  <a:moveTo>
                    <a:pt x="0" y="51"/>
                  </a:moveTo>
                  <a:cubicBezTo>
                    <a:pt x="1" y="52"/>
                    <a:pt x="1" y="54"/>
                    <a:pt x="1" y="56"/>
                  </a:cubicBezTo>
                  <a:cubicBezTo>
                    <a:pt x="2" y="60"/>
                    <a:pt x="3" y="63"/>
                    <a:pt x="7" y="65"/>
                  </a:cubicBezTo>
                  <a:cubicBezTo>
                    <a:pt x="8" y="66"/>
                    <a:pt x="8" y="66"/>
                    <a:pt x="9" y="67"/>
                  </a:cubicBezTo>
                  <a:cubicBezTo>
                    <a:pt x="11" y="76"/>
                    <a:pt x="15" y="83"/>
                    <a:pt x="22" y="88"/>
                  </a:cubicBezTo>
                  <a:cubicBezTo>
                    <a:pt x="23" y="88"/>
                    <a:pt x="24" y="89"/>
                    <a:pt x="25" y="89"/>
                  </a:cubicBezTo>
                  <a:cubicBezTo>
                    <a:pt x="26" y="90"/>
                    <a:pt x="27" y="90"/>
                    <a:pt x="29" y="91"/>
                  </a:cubicBezTo>
                  <a:cubicBezTo>
                    <a:pt x="29" y="91"/>
                    <a:pt x="29" y="91"/>
                    <a:pt x="29" y="91"/>
                  </a:cubicBezTo>
                  <a:cubicBezTo>
                    <a:pt x="31" y="92"/>
                    <a:pt x="32" y="92"/>
                    <a:pt x="33" y="92"/>
                  </a:cubicBezTo>
                  <a:cubicBezTo>
                    <a:pt x="34" y="93"/>
                    <a:pt x="35" y="93"/>
                    <a:pt x="36" y="93"/>
                  </a:cubicBezTo>
                  <a:cubicBezTo>
                    <a:pt x="37" y="93"/>
                    <a:pt x="39" y="93"/>
                    <a:pt x="40" y="92"/>
                  </a:cubicBezTo>
                  <a:cubicBezTo>
                    <a:pt x="41" y="92"/>
                    <a:pt x="42" y="92"/>
                    <a:pt x="43" y="91"/>
                  </a:cubicBezTo>
                  <a:cubicBezTo>
                    <a:pt x="43" y="91"/>
                    <a:pt x="43" y="91"/>
                    <a:pt x="44" y="91"/>
                  </a:cubicBezTo>
                  <a:cubicBezTo>
                    <a:pt x="45" y="90"/>
                    <a:pt x="47" y="90"/>
                    <a:pt x="48" y="89"/>
                  </a:cubicBezTo>
                  <a:cubicBezTo>
                    <a:pt x="49" y="89"/>
                    <a:pt x="50" y="88"/>
                    <a:pt x="51" y="88"/>
                  </a:cubicBezTo>
                  <a:cubicBezTo>
                    <a:pt x="54" y="85"/>
                    <a:pt x="57" y="82"/>
                    <a:pt x="60" y="78"/>
                  </a:cubicBezTo>
                  <a:cubicBezTo>
                    <a:pt x="61" y="76"/>
                    <a:pt x="62" y="74"/>
                    <a:pt x="63" y="72"/>
                  </a:cubicBezTo>
                  <a:cubicBezTo>
                    <a:pt x="63" y="70"/>
                    <a:pt x="63" y="68"/>
                    <a:pt x="65" y="66"/>
                  </a:cubicBezTo>
                  <a:cubicBezTo>
                    <a:pt x="66" y="65"/>
                    <a:pt x="67" y="64"/>
                    <a:pt x="68" y="63"/>
                  </a:cubicBezTo>
                  <a:cubicBezTo>
                    <a:pt x="70" y="61"/>
                    <a:pt x="71" y="59"/>
                    <a:pt x="72" y="56"/>
                  </a:cubicBezTo>
                  <a:cubicBezTo>
                    <a:pt x="72" y="54"/>
                    <a:pt x="72" y="52"/>
                    <a:pt x="72" y="51"/>
                  </a:cubicBezTo>
                  <a:cubicBezTo>
                    <a:pt x="72" y="50"/>
                    <a:pt x="72" y="49"/>
                    <a:pt x="72" y="48"/>
                  </a:cubicBezTo>
                  <a:cubicBezTo>
                    <a:pt x="72" y="48"/>
                    <a:pt x="72" y="48"/>
                    <a:pt x="72" y="48"/>
                  </a:cubicBezTo>
                  <a:cubicBezTo>
                    <a:pt x="72" y="46"/>
                    <a:pt x="71" y="43"/>
                    <a:pt x="69" y="43"/>
                  </a:cubicBezTo>
                  <a:cubicBezTo>
                    <a:pt x="68" y="43"/>
                    <a:pt x="67" y="43"/>
                    <a:pt x="67" y="42"/>
                  </a:cubicBezTo>
                  <a:cubicBezTo>
                    <a:pt x="67" y="42"/>
                    <a:pt x="67" y="40"/>
                    <a:pt x="67" y="39"/>
                  </a:cubicBezTo>
                  <a:cubicBezTo>
                    <a:pt x="67" y="38"/>
                    <a:pt x="68" y="36"/>
                    <a:pt x="68" y="34"/>
                  </a:cubicBezTo>
                  <a:cubicBezTo>
                    <a:pt x="69" y="31"/>
                    <a:pt x="69" y="28"/>
                    <a:pt x="69" y="25"/>
                  </a:cubicBezTo>
                  <a:cubicBezTo>
                    <a:pt x="70" y="16"/>
                    <a:pt x="65" y="8"/>
                    <a:pt x="56" y="4"/>
                  </a:cubicBezTo>
                  <a:cubicBezTo>
                    <a:pt x="55" y="4"/>
                    <a:pt x="54" y="4"/>
                    <a:pt x="53" y="3"/>
                  </a:cubicBezTo>
                  <a:cubicBezTo>
                    <a:pt x="48" y="1"/>
                    <a:pt x="42" y="0"/>
                    <a:pt x="36" y="0"/>
                  </a:cubicBezTo>
                  <a:cubicBezTo>
                    <a:pt x="35" y="0"/>
                    <a:pt x="34" y="0"/>
                    <a:pt x="32" y="0"/>
                  </a:cubicBezTo>
                  <a:cubicBezTo>
                    <a:pt x="28" y="0"/>
                    <a:pt x="24" y="1"/>
                    <a:pt x="20" y="3"/>
                  </a:cubicBezTo>
                  <a:cubicBezTo>
                    <a:pt x="20" y="3"/>
                    <a:pt x="20" y="3"/>
                    <a:pt x="19" y="3"/>
                  </a:cubicBezTo>
                  <a:cubicBezTo>
                    <a:pt x="18" y="4"/>
                    <a:pt x="17" y="5"/>
                    <a:pt x="16" y="7"/>
                  </a:cubicBezTo>
                  <a:cubicBezTo>
                    <a:pt x="15" y="8"/>
                    <a:pt x="15" y="9"/>
                    <a:pt x="13" y="10"/>
                  </a:cubicBezTo>
                  <a:cubicBezTo>
                    <a:pt x="12" y="11"/>
                    <a:pt x="11" y="12"/>
                    <a:pt x="10" y="12"/>
                  </a:cubicBezTo>
                  <a:cubicBezTo>
                    <a:pt x="8" y="13"/>
                    <a:pt x="7" y="14"/>
                    <a:pt x="7" y="15"/>
                  </a:cubicBezTo>
                  <a:cubicBezTo>
                    <a:pt x="5" y="17"/>
                    <a:pt x="5" y="20"/>
                    <a:pt x="5" y="23"/>
                  </a:cubicBezTo>
                  <a:cubicBezTo>
                    <a:pt x="5" y="26"/>
                    <a:pt x="5" y="29"/>
                    <a:pt x="5" y="33"/>
                  </a:cubicBezTo>
                  <a:cubicBezTo>
                    <a:pt x="5" y="34"/>
                    <a:pt x="5" y="35"/>
                    <a:pt x="5" y="36"/>
                  </a:cubicBezTo>
                  <a:cubicBezTo>
                    <a:pt x="6" y="38"/>
                    <a:pt x="6" y="40"/>
                    <a:pt x="6" y="42"/>
                  </a:cubicBezTo>
                  <a:cubicBezTo>
                    <a:pt x="6" y="42"/>
                    <a:pt x="6" y="43"/>
                    <a:pt x="6" y="43"/>
                  </a:cubicBezTo>
                  <a:cubicBezTo>
                    <a:pt x="5" y="43"/>
                    <a:pt x="5" y="43"/>
                    <a:pt x="5" y="43"/>
                  </a:cubicBezTo>
                  <a:cubicBezTo>
                    <a:pt x="5" y="43"/>
                    <a:pt x="4" y="43"/>
                    <a:pt x="3" y="43"/>
                  </a:cubicBezTo>
                  <a:cubicBezTo>
                    <a:pt x="1" y="43"/>
                    <a:pt x="0" y="46"/>
                    <a:pt x="0" y="48"/>
                  </a:cubicBezTo>
                  <a:cubicBezTo>
                    <a:pt x="0" y="48"/>
                    <a:pt x="0" y="48"/>
                    <a:pt x="0" y="48"/>
                  </a:cubicBezTo>
                  <a:cubicBezTo>
                    <a:pt x="0" y="49"/>
                    <a:pt x="0" y="50"/>
                    <a:pt x="0" y="51"/>
                  </a:cubicBezTo>
                  <a:close/>
                </a:path>
              </a:pathLst>
            </a:custGeom>
            <a:noFill/>
            <a:ln w="19050" cap="rnd">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1867"/>
            </a:p>
          </p:txBody>
        </p:sp>
        <p:sp>
          <p:nvSpPr>
            <p:cNvPr id="77" name="Freeform 17"/>
            <p:cNvSpPr>
              <a:spLocks noEditPoints="1"/>
            </p:cNvSpPr>
            <p:nvPr/>
          </p:nvSpPr>
          <p:spPr bwMode="auto">
            <a:xfrm>
              <a:off x="3334" y="794"/>
              <a:ext cx="455" cy="232"/>
            </a:xfrm>
            <a:custGeom>
              <a:avLst/>
              <a:gdLst>
                <a:gd name="T0" fmla="*/ 222 w 255"/>
                <a:gd name="T1" fmla="*/ 0 h 130"/>
                <a:gd name="T2" fmla="*/ 219 w 255"/>
                <a:gd name="T3" fmla="*/ 1 h 130"/>
                <a:gd name="T4" fmla="*/ 186 w 255"/>
                <a:gd name="T5" fmla="*/ 13 h 130"/>
                <a:gd name="T6" fmla="*/ 154 w 255"/>
                <a:gd name="T7" fmla="*/ 1 h 130"/>
                <a:gd name="T8" fmla="*/ 150 w 255"/>
                <a:gd name="T9" fmla="*/ 0 h 130"/>
                <a:gd name="T10" fmla="*/ 129 w 255"/>
                <a:gd name="T11" fmla="*/ 6 h 130"/>
                <a:gd name="T12" fmla="*/ 107 w 255"/>
                <a:gd name="T13" fmla="*/ 0 h 130"/>
                <a:gd name="T14" fmla="*/ 104 w 255"/>
                <a:gd name="T15" fmla="*/ 1 h 130"/>
                <a:gd name="T16" fmla="*/ 71 w 255"/>
                <a:gd name="T17" fmla="*/ 13 h 130"/>
                <a:gd name="T18" fmla="*/ 39 w 255"/>
                <a:gd name="T19" fmla="*/ 1 h 130"/>
                <a:gd name="T20" fmla="*/ 36 w 255"/>
                <a:gd name="T21" fmla="*/ 0 h 130"/>
                <a:gd name="T22" fmla="*/ 27 w 255"/>
                <a:gd name="T23" fmla="*/ 95 h 130"/>
                <a:gd name="T24" fmla="*/ 66 w 255"/>
                <a:gd name="T25" fmla="*/ 124 h 130"/>
                <a:gd name="T26" fmla="*/ 74 w 255"/>
                <a:gd name="T27" fmla="*/ 127 h 130"/>
                <a:gd name="T28" fmla="*/ 92 w 255"/>
                <a:gd name="T29" fmla="*/ 99 h 130"/>
                <a:gd name="T30" fmla="*/ 98 w 255"/>
                <a:gd name="T31" fmla="*/ 101 h 130"/>
                <a:gd name="T32" fmla="*/ 129 w 255"/>
                <a:gd name="T33" fmla="*/ 110 h 130"/>
                <a:gd name="T34" fmla="*/ 156 w 255"/>
                <a:gd name="T35" fmla="*/ 99 h 130"/>
                <a:gd name="T36" fmla="*/ 170 w 255"/>
                <a:gd name="T37" fmla="*/ 111 h 130"/>
                <a:gd name="T38" fmla="*/ 178 w 255"/>
                <a:gd name="T39" fmla="*/ 129 h 130"/>
                <a:gd name="T40" fmla="*/ 183 w 255"/>
                <a:gd name="T41" fmla="*/ 127 h 130"/>
                <a:gd name="T42" fmla="*/ 207 w 255"/>
                <a:gd name="T43" fmla="*/ 116 h 130"/>
                <a:gd name="T44" fmla="*/ 255 w 255"/>
                <a:gd name="T45" fmla="*/ 41 h 130"/>
                <a:gd name="T46" fmla="*/ 255 w 255"/>
                <a:gd name="T47" fmla="*/ 28 h 130"/>
                <a:gd name="T48" fmla="*/ 101 w 255"/>
                <a:gd name="T49" fmla="*/ 78 h 130"/>
                <a:gd name="T50" fmla="*/ 96 w 255"/>
                <a:gd name="T51" fmla="*/ 72 h 130"/>
                <a:gd name="T52" fmla="*/ 95 w 255"/>
                <a:gd name="T53" fmla="*/ 62 h 130"/>
                <a:gd name="T54" fmla="*/ 99 w 255"/>
                <a:gd name="T55" fmla="*/ 58 h 130"/>
                <a:gd name="T56" fmla="*/ 100 w 255"/>
                <a:gd name="T57" fmla="*/ 57 h 130"/>
                <a:gd name="T58" fmla="*/ 99 w 255"/>
                <a:gd name="T59" fmla="*/ 50 h 130"/>
                <a:gd name="T60" fmla="*/ 100 w 255"/>
                <a:gd name="T61" fmla="*/ 36 h 130"/>
                <a:gd name="T62" fmla="*/ 105 w 255"/>
                <a:gd name="T63" fmla="*/ 33 h 130"/>
                <a:gd name="T64" fmla="*/ 110 w 255"/>
                <a:gd name="T65" fmla="*/ 27 h 130"/>
                <a:gd name="T66" fmla="*/ 121 w 255"/>
                <a:gd name="T67" fmla="*/ 25 h 130"/>
                <a:gd name="T68" fmla="*/ 129 w 255"/>
                <a:gd name="T69" fmla="*/ 25 h 130"/>
                <a:gd name="T70" fmla="*/ 141 w 255"/>
                <a:gd name="T71" fmla="*/ 28 h 130"/>
                <a:gd name="T72" fmla="*/ 150 w 255"/>
                <a:gd name="T73" fmla="*/ 52 h 130"/>
                <a:gd name="T74" fmla="*/ 149 w 255"/>
                <a:gd name="T75" fmla="*/ 58 h 130"/>
                <a:gd name="T76" fmla="*/ 153 w 255"/>
                <a:gd name="T77" fmla="*/ 62 h 130"/>
                <a:gd name="T78" fmla="*/ 152 w 255"/>
                <a:gd name="T79" fmla="*/ 74 h 130"/>
                <a:gd name="T80" fmla="*/ 148 w 255"/>
                <a:gd name="T81" fmla="*/ 78 h 130"/>
                <a:gd name="T82" fmla="*/ 129 w 255"/>
                <a:gd name="T83" fmla="*/ 9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5" h="130">
                  <a:moveTo>
                    <a:pt x="255" y="28"/>
                  </a:moveTo>
                  <a:cubicBezTo>
                    <a:pt x="253" y="12"/>
                    <a:pt x="237" y="0"/>
                    <a:pt x="222" y="0"/>
                  </a:cubicBezTo>
                  <a:cubicBezTo>
                    <a:pt x="222" y="0"/>
                    <a:pt x="222" y="0"/>
                    <a:pt x="222" y="0"/>
                  </a:cubicBezTo>
                  <a:cubicBezTo>
                    <a:pt x="221" y="0"/>
                    <a:pt x="219" y="1"/>
                    <a:pt x="219" y="1"/>
                  </a:cubicBezTo>
                  <a:cubicBezTo>
                    <a:pt x="209" y="9"/>
                    <a:pt x="199" y="13"/>
                    <a:pt x="188" y="13"/>
                  </a:cubicBezTo>
                  <a:cubicBezTo>
                    <a:pt x="188" y="13"/>
                    <a:pt x="187" y="13"/>
                    <a:pt x="186" y="13"/>
                  </a:cubicBezTo>
                  <a:cubicBezTo>
                    <a:pt x="185" y="13"/>
                    <a:pt x="184" y="13"/>
                    <a:pt x="183" y="13"/>
                  </a:cubicBezTo>
                  <a:cubicBezTo>
                    <a:pt x="173" y="13"/>
                    <a:pt x="163" y="9"/>
                    <a:pt x="154" y="1"/>
                  </a:cubicBezTo>
                  <a:cubicBezTo>
                    <a:pt x="153" y="0"/>
                    <a:pt x="152" y="0"/>
                    <a:pt x="151" y="0"/>
                  </a:cubicBezTo>
                  <a:cubicBezTo>
                    <a:pt x="151" y="0"/>
                    <a:pt x="151" y="0"/>
                    <a:pt x="150" y="0"/>
                  </a:cubicBezTo>
                  <a:cubicBezTo>
                    <a:pt x="145" y="0"/>
                    <a:pt x="140" y="2"/>
                    <a:pt x="135" y="4"/>
                  </a:cubicBezTo>
                  <a:cubicBezTo>
                    <a:pt x="133" y="6"/>
                    <a:pt x="131" y="6"/>
                    <a:pt x="129" y="6"/>
                  </a:cubicBezTo>
                  <a:cubicBezTo>
                    <a:pt x="127" y="6"/>
                    <a:pt x="125" y="5"/>
                    <a:pt x="123" y="4"/>
                  </a:cubicBezTo>
                  <a:cubicBezTo>
                    <a:pt x="118" y="2"/>
                    <a:pt x="113" y="0"/>
                    <a:pt x="107" y="0"/>
                  </a:cubicBezTo>
                  <a:cubicBezTo>
                    <a:pt x="107" y="0"/>
                    <a:pt x="107" y="0"/>
                    <a:pt x="107" y="0"/>
                  </a:cubicBezTo>
                  <a:cubicBezTo>
                    <a:pt x="106" y="0"/>
                    <a:pt x="105" y="0"/>
                    <a:pt x="104" y="1"/>
                  </a:cubicBezTo>
                  <a:cubicBezTo>
                    <a:pt x="94" y="9"/>
                    <a:pt x="84" y="13"/>
                    <a:pt x="74" y="13"/>
                  </a:cubicBezTo>
                  <a:cubicBezTo>
                    <a:pt x="73" y="13"/>
                    <a:pt x="72" y="13"/>
                    <a:pt x="71" y="13"/>
                  </a:cubicBezTo>
                  <a:cubicBezTo>
                    <a:pt x="70" y="13"/>
                    <a:pt x="69" y="13"/>
                    <a:pt x="69" y="13"/>
                  </a:cubicBezTo>
                  <a:cubicBezTo>
                    <a:pt x="58" y="13"/>
                    <a:pt x="49" y="9"/>
                    <a:pt x="39" y="1"/>
                  </a:cubicBezTo>
                  <a:cubicBezTo>
                    <a:pt x="39" y="0"/>
                    <a:pt x="37" y="0"/>
                    <a:pt x="36" y="0"/>
                  </a:cubicBezTo>
                  <a:cubicBezTo>
                    <a:pt x="36" y="0"/>
                    <a:pt x="36" y="0"/>
                    <a:pt x="36" y="0"/>
                  </a:cubicBezTo>
                  <a:cubicBezTo>
                    <a:pt x="20" y="0"/>
                    <a:pt x="5" y="13"/>
                    <a:pt x="3" y="28"/>
                  </a:cubicBezTo>
                  <a:cubicBezTo>
                    <a:pt x="0" y="52"/>
                    <a:pt x="12" y="76"/>
                    <a:pt x="27" y="95"/>
                  </a:cubicBezTo>
                  <a:cubicBezTo>
                    <a:pt x="33" y="103"/>
                    <a:pt x="41" y="110"/>
                    <a:pt x="50" y="116"/>
                  </a:cubicBezTo>
                  <a:cubicBezTo>
                    <a:pt x="56" y="119"/>
                    <a:pt x="62" y="122"/>
                    <a:pt x="66" y="124"/>
                  </a:cubicBezTo>
                  <a:cubicBezTo>
                    <a:pt x="71" y="127"/>
                    <a:pt x="74" y="129"/>
                    <a:pt x="74" y="129"/>
                  </a:cubicBezTo>
                  <a:cubicBezTo>
                    <a:pt x="74" y="128"/>
                    <a:pt x="74" y="128"/>
                    <a:pt x="74" y="127"/>
                  </a:cubicBezTo>
                  <a:cubicBezTo>
                    <a:pt x="75" y="124"/>
                    <a:pt x="75" y="120"/>
                    <a:pt x="76" y="117"/>
                  </a:cubicBezTo>
                  <a:cubicBezTo>
                    <a:pt x="79" y="108"/>
                    <a:pt x="83" y="101"/>
                    <a:pt x="92" y="99"/>
                  </a:cubicBezTo>
                  <a:cubicBezTo>
                    <a:pt x="94" y="99"/>
                    <a:pt x="96" y="99"/>
                    <a:pt x="98" y="100"/>
                  </a:cubicBezTo>
                  <a:cubicBezTo>
                    <a:pt x="98" y="100"/>
                    <a:pt x="98" y="100"/>
                    <a:pt x="98" y="101"/>
                  </a:cubicBezTo>
                  <a:cubicBezTo>
                    <a:pt x="105" y="107"/>
                    <a:pt x="113" y="110"/>
                    <a:pt x="122" y="110"/>
                  </a:cubicBezTo>
                  <a:cubicBezTo>
                    <a:pt x="124" y="111"/>
                    <a:pt x="126" y="111"/>
                    <a:pt x="129" y="110"/>
                  </a:cubicBezTo>
                  <a:cubicBezTo>
                    <a:pt x="137" y="110"/>
                    <a:pt x="144" y="106"/>
                    <a:pt x="151" y="101"/>
                  </a:cubicBezTo>
                  <a:cubicBezTo>
                    <a:pt x="152" y="100"/>
                    <a:pt x="154" y="99"/>
                    <a:pt x="156" y="99"/>
                  </a:cubicBezTo>
                  <a:cubicBezTo>
                    <a:pt x="157" y="99"/>
                    <a:pt x="158" y="100"/>
                    <a:pt x="160" y="100"/>
                  </a:cubicBezTo>
                  <a:cubicBezTo>
                    <a:pt x="165" y="102"/>
                    <a:pt x="168" y="106"/>
                    <a:pt x="170" y="111"/>
                  </a:cubicBezTo>
                  <a:cubicBezTo>
                    <a:pt x="172" y="117"/>
                    <a:pt x="173" y="123"/>
                    <a:pt x="175" y="130"/>
                  </a:cubicBezTo>
                  <a:cubicBezTo>
                    <a:pt x="175" y="130"/>
                    <a:pt x="176" y="130"/>
                    <a:pt x="178" y="129"/>
                  </a:cubicBezTo>
                  <a:cubicBezTo>
                    <a:pt x="178" y="129"/>
                    <a:pt x="178" y="129"/>
                    <a:pt x="178" y="129"/>
                  </a:cubicBezTo>
                  <a:cubicBezTo>
                    <a:pt x="180" y="128"/>
                    <a:pt x="181" y="128"/>
                    <a:pt x="183" y="127"/>
                  </a:cubicBezTo>
                  <a:cubicBezTo>
                    <a:pt x="186" y="126"/>
                    <a:pt x="188" y="126"/>
                    <a:pt x="191" y="124"/>
                  </a:cubicBezTo>
                  <a:cubicBezTo>
                    <a:pt x="197" y="122"/>
                    <a:pt x="202" y="119"/>
                    <a:pt x="207" y="116"/>
                  </a:cubicBezTo>
                  <a:cubicBezTo>
                    <a:pt x="216" y="110"/>
                    <a:pt x="224" y="103"/>
                    <a:pt x="230" y="95"/>
                  </a:cubicBezTo>
                  <a:cubicBezTo>
                    <a:pt x="242" y="81"/>
                    <a:pt x="253" y="60"/>
                    <a:pt x="255" y="41"/>
                  </a:cubicBezTo>
                  <a:cubicBezTo>
                    <a:pt x="255" y="39"/>
                    <a:pt x="255" y="38"/>
                    <a:pt x="255" y="36"/>
                  </a:cubicBezTo>
                  <a:cubicBezTo>
                    <a:pt x="255" y="34"/>
                    <a:pt x="255" y="31"/>
                    <a:pt x="255" y="28"/>
                  </a:cubicBezTo>
                  <a:close/>
                  <a:moveTo>
                    <a:pt x="108" y="92"/>
                  </a:moveTo>
                  <a:cubicBezTo>
                    <a:pt x="105" y="88"/>
                    <a:pt x="102" y="83"/>
                    <a:pt x="101" y="78"/>
                  </a:cubicBezTo>
                  <a:cubicBezTo>
                    <a:pt x="100" y="77"/>
                    <a:pt x="100" y="76"/>
                    <a:pt x="99" y="76"/>
                  </a:cubicBezTo>
                  <a:cubicBezTo>
                    <a:pt x="97" y="75"/>
                    <a:pt x="96" y="74"/>
                    <a:pt x="96" y="72"/>
                  </a:cubicBezTo>
                  <a:cubicBezTo>
                    <a:pt x="95" y="69"/>
                    <a:pt x="95" y="65"/>
                    <a:pt x="95" y="62"/>
                  </a:cubicBezTo>
                  <a:cubicBezTo>
                    <a:pt x="95" y="62"/>
                    <a:pt x="95" y="62"/>
                    <a:pt x="95" y="62"/>
                  </a:cubicBezTo>
                  <a:cubicBezTo>
                    <a:pt x="95" y="61"/>
                    <a:pt x="96" y="59"/>
                    <a:pt x="97" y="58"/>
                  </a:cubicBezTo>
                  <a:cubicBezTo>
                    <a:pt x="98" y="58"/>
                    <a:pt x="98" y="58"/>
                    <a:pt x="99" y="58"/>
                  </a:cubicBezTo>
                  <a:cubicBezTo>
                    <a:pt x="99" y="58"/>
                    <a:pt x="99" y="58"/>
                    <a:pt x="99" y="58"/>
                  </a:cubicBezTo>
                  <a:cubicBezTo>
                    <a:pt x="99" y="58"/>
                    <a:pt x="100" y="58"/>
                    <a:pt x="100" y="57"/>
                  </a:cubicBezTo>
                  <a:cubicBezTo>
                    <a:pt x="100" y="56"/>
                    <a:pt x="99" y="55"/>
                    <a:pt x="99" y="53"/>
                  </a:cubicBezTo>
                  <a:cubicBezTo>
                    <a:pt x="99" y="52"/>
                    <a:pt x="99" y="51"/>
                    <a:pt x="99" y="50"/>
                  </a:cubicBezTo>
                  <a:cubicBezTo>
                    <a:pt x="98" y="48"/>
                    <a:pt x="98" y="45"/>
                    <a:pt x="98" y="43"/>
                  </a:cubicBezTo>
                  <a:cubicBezTo>
                    <a:pt x="99" y="40"/>
                    <a:pt x="99" y="38"/>
                    <a:pt x="100" y="36"/>
                  </a:cubicBezTo>
                  <a:cubicBezTo>
                    <a:pt x="101" y="35"/>
                    <a:pt x="101" y="35"/>
                    <a:pt x="102" y="34"/>
                  </a:cubicBezTo>
                  <a:cubicBezTo>
                    <a:pt x="103" y="34"/>
                    <a:pt x="104" y="33"/>
                    <a:pt x="105" y="33"/>
                  </a:cubicBezTo>
                  <a:cubicBezTo>
                    <a:pt x="106" y="32"/>
                    <a:pt x="107" y="31"/>
                    <a:pt x="107" y="30"/>
                  </a:cubicBezTo>
                  <a:cubicBezTo>
                    <a:pt x="108" y="29"/>
                    <a:pt x="109" y="28"/>
                    <a:pt x="110" y="27"/>
                  </a:cubicBezTo>
                  <a:cubicBezTo>
                    <a:pt x="111" y="27"/>
                    <a:pt x="111" y="27"/>
                    <a:pt x="111" y="27"/>
                  </a:cubicBezTo>
                  <a:cubicBezTo>
                    <a:pt x="114" y="25"/>
                    <a:pt x="118" y="25"/>
                    <a:pt x="121" y="25"/>
                  </a:cubicBezTo>
                  <a:cubicBezTo>
                    <a:pt x="122" y="25"/>
                    <a:pt x="123" y="25"/>
                    <a:pt x="124" y="25"/>
                  </a:cubicBezTo>
                  <a:cubicBezTo>
                    <a:pt x="126" y="25"/>
                    <a:pt x="127" y="25"/>
                    <a:pt x="129" y="25"/>
                  </a:cubicBezTo>
                  <a:cubicBezTo>
                    <a:pt x="132" y="26"/>
                    <a:pt x="135" y="26"/>
                    <a:pt x="138" y="27"/>
                  </a:cubicBezTo>
                  <a:cubicBezTo>
                    <a:pt x="139" y="28"/>
                    <a:pt x="140" y="28"/>
                    <a:pt x="141" y="28"/>
                  </a:cubicBezTo>
                  <a:cubicBezTo>
                    <a:pt x="148" y="31"/>
                    <a:pt x="151" y="37"/>
                    <a:pt x="151" y="45"/>
                  </a:cubicBezTo>
                  <a:cubicBezTo>
                    <a:pt x="151" y="47"/>
                    <a:pt x="151" y="49"/>
                    <a:pt x="150" y="52"/>
                  </a:cubicBezTo>
                  <a:cubicBezTo>
                    <a:pt x="150" y="53"/>
                    <a:pt x="150" y="54"/>
                    <a:pt x="149" y="56"/>
                  </a:cubicBezTo>
                  <a:cubicBezTo>
                    <a:pt x="149" y="56"/>
                    <a:pt x="149" y="57"/>
                    <a:pt x="149" y="58"/>
                  </a:cubicBezTo>
                  <a:cubicBezTo>
                    <a:pt x="150" y="59"/>
                    <a:pt x="150" y="58"/>
                    <a:pt x="151" y="58"/>
                  </a:cubicBezTo>
                  <a:cubicBezTo>
                    <a:pt x="153" y="59"/>
                    <a:pt x="154" y="61"/>
                    <a:pt x="153" y="62"/>
                  </a:cubicBezTo>
                  <a:cubicBezTo>
                    <a:pt x="153" y="62"/>
                    <a:pt x="153" y="62"/>
                    <a:pt x="153" y="62"/>
                  </a:cubicBezTo>
                  <a:cubicBezTo>
                    <a:pt x="153" y="66"/>
                    <a:pt x="154" y="70"/>
                    <a:pt x="152" y="74"/>
                  </a:cubicBezTo>
                  <a:cubicBezTo>
                    <a:pt x="152" y="74"/>
                    <a:pt x="151" y="75"/>
                    <a:pt x="150" y="76"/>
                  </a:cubicBezTo>
                  <a:cubicBezTo>
                    <a:pt x="148" y="76"/>
                    <a:pt x="148" y="77"/>
                    <a:pt x="148" y="78"/>
                  </a:cubicBezTo>
                  <a:cubicBezTo>
                    <a:pt x="146" y="83"/>
                    <a:pt x="143" y="88"/>
                    <a:pt x="139" y="92"/>
                  </a:cubicBezTo>
                  <a:cubicBezTo>
                    <a:pt x="136" y="96"/>
                    <a:pt x="132" y="98"/>
                    <a:pt x="129" y="98"/>
                  </a:cubicBezTo>
                  <a:cubicBezTo>
                    <a:pt x="122" y="100"/>
                    <a:pt x="114" y="98"/>
                    <a:pt x="108" y="92"/>
                  </a:cubicBezTo>
                  <a:close/>
                </a:path>
              </a:pathLst>
            </a:custGeom>
            <a:noFill/>
            <a:ln w="19050" cap="rnd">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1867"/>
            </a:p>
          </p:txBody>
        </p:sp>
      </p:grpSp>
      <p:grpSp>
        <p:nvGrpSpPr>
          <p:cNvPr id="83" name="Group 82"/>
          <p:cNvGrpSpPr/>
          <p:nvPr/>
        </p:nvGrpSpPr>
        <p:grpSpPr>
          <a:xfrm>
            <a:off x="5300417" y="2299005"/>
            <a:ext cx="1603187" cy="1603188"/>
            <a:chOff x="3975313" y="1724253"/>
            <a:chExt cx="1202390" cy="1202391"/>
          </a:xfrm>
        </p:grpSpPr>
        <p:sp>
          <p:nvSpPr>
            <p:cNvPr id="85" name="Oval 84"/>
            <p:cNvSpPr/>
            <p:nvPr/>
          </p:nvSpPr>
          <p:spPr>
            <a:xfrm>
              <a:off x="3975313" y="1724253"/>
              <a:ext cx="1202390" cy="1202391"/>
            </a:xfrm>
            <a:prstGeom prst="ellipse">
              <a:avLst/>
            </a:prstGeom>
            <a:solidFill>
              <a:schemeClr val="tx2"/>
            </a:solidFill>
            <a:ln w="635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50000"/>
                </a:spcBef>
                <a:spcAft>
                  <a:spcPct val="0"/>
                </a:spcAft>
                <a:defRPr/>
              </a:pPr>
              <a:endParaRPr lang="en-GB" sz="1867" dirty="0">
                <a:solidFill>
                  <a:prstClr val="white"/>
                </a:solidFill>
                <a:latin typeface="Arial"/>
                <a:cs typeface="Arial"/>
              </a:endParaRPr>
            </a:p>
          </p:txBody>
        </p:sp>
        <p:grpSp>
          <p:nvGrpSpPr>
            <p:cNvPr id="86" name="Group 85"/>
            <p:cNvGrpSpPr/>
            <p:nvPr/>
          </p:nvGrpSpPr>
          <p:grpSpPr>
            <a:xfrm>
              <a:off x="4174237" y="1810974"/>
              <a:ext cx="799055" cy="996119"/>
              <a:chOff x="4965183" y="2093914"/>
              <a:chExt cx="2261634" cy="2819399"/>
            </a:xfrm>
            <a:solidFill>
              <a:schemeClr val="bg1"/>
            </a:solidFill>
          </p:grpSpPr>
          <p:sp>
            <p:nvSpPr>
              <p:cNvPr id="87" name="Freeform 86"/>
              <p:cNvSpPr>
                <a:spLocks noEditPoints="1"/>
              </p:cNvSpPr>
              <p:nvPr/>
            </p:nvSpPr>
            <p:spPr bwMode="auto">
              <a:xfrm>
                <a:off x="4965183" y="2093914"/>
                <a:ext cx="2261634" cy="1947654"/>
              </a:xfrm>
              <a:custGeom>
                <a:avLst/>
                <a:gdLst>
                  <a:gd name="T0" fmla="*/ 2207 w 4773"/>
                  <a:gd name="T1" fmla="*/ 890 h 4108"/>
                  <a:gd name="T2" fmla="*/ 2207 w 4773"/>
                  <a:gd name="T3" fmla="*/ 865 h 4108"/>
                  <a:gd name="T4" fmla="*/ 2207 w 4773"/>
                  <a:gd name="T5" fmla="*/ 201 h 4108"/>
                  <a:gd name="T6" fmla="*/ 2352 w 4773"/>
                  <a:gd name="T7" fmla="*/ 20 h 4108"/>
                  <a:gd name="T8" fmla="*/ 2565 w 4773"/>
                  <a:gd name="T9" fmla="*/ 200 h 4108"/>
                  <a:gd name="T10" fmla="*/ 2565 w 4773"/>
                  <a:gd name="T11" fmla="*/ 864 h 4108"/>
                  <a:gd name="T12" fmla="*/ 2565 w 4773"/>
                  <a:gd name="T13" fmla="*/ 890 h 4108"/>
                  <a:gd name="T14" fmla="*/ 2592 w 4773"/>
                  <a:gd name="T15" fmla="*/ 890 h 4108"/>
                  <a:gd name="T16" fmla="*/ 3728 w 4773"/>
                  <a:gd name="T17" fmla="*/ 890 h 4108"/>
                  <a:gd name="T18" fmla="*/ 3762 w 4773"/>
                  <a:gd name="T19" fmla="*/ 914 h 4108"/>
                  <a:gd name="T20" fmla="*/ 4767 w 4773"/>
                  <a:gd name="T21" fmla="*/ 3400 h 4108"/>
                  <a:gd name="T22" fmla="*/ 4768 w 4773"/>
                  <a:gd name="T23" fmla="*/ 3439 h 4108"/>
                  <a:gd name="T24" fmla="*/ 4515 w 4773"/>
                  <a:gd name="T25" fmla="*/ 3811 h 4108"/>
                  <a:gd name="T26" fmla="*/ 3908 w 4773"/>
                  <a:gd name="T27" fmla="*/ 4085 h 4108"/>
                  <a:gd name="T28" fmla="*/ 3296 w 4773"/>
                  <a:gd name="T29" fmla="*/ 4008 h 4108"/>
                  <a:gd name="T30" fmla="*/ 2748 w 4773"/>
                  <a:gd name="T31" fmla="*/ 3467 h 4108"/>
                  <a:gd name="T32" fmla="*/ 2748 w 4773"/>
                  <a:gd name="T33" fmla="*/ 3377 h 4108"/>
                  <a:gd name="T34" fmla="*/ 3657 w 4773"/>
                  <a:gd name="T35" fmla="*/ 1128 h 4108"/>
                  <a:gd name="T36" fmla="*/ 3665 w 4773"/>
                  <a:gd name="T37" fmla="*/ 1106 h 4108"/>
                  <a:gd name="T38" fmla="*/ 1108 w 4773"/>
                  <a:gd name="T39" fmla="*/ 1106 h 4108"/>
                  <a:gd name="T40" fmla="*/ 1115 w 4773"/>
                  <a:gd name="T41" fmla="*/ 1127 h 4108"/>
                  <a:gd name="T42" fmla="*/ 2032 w 4773"/>
                  <a:gd name="T43" fmla="*/ 3397 h 4108"/>
                  <a:gd name="T44" fmla="*/ 2033 w 4773"/>
                  <a:gd name="T45" fmla="*/ 3444 h 4108"/>
                  <a:gd name="T46" fmla="*/ 1786 w 4773"/>
                  <a:gd name="T47" fmla="*/ 3806 h 4108"/>
                  <a:gd name="T48" fmla="*/ 1207 w 4773"/>
                  <a:gd name="T49" fmla="*/ 4080 h 4108"/>
                  <a:gd name="T50" fmla="*/ 614 w 4773"/>
                  <a:gd name="T51" fmla="*/ 4027 h 4108"/>
                  <a:gd name="T52" fmla="*/ 13 w 4773"/>
                  <a:gd name="T53" fmla="*/ 3462 h 4108"/>
                  <a:gd name="T54" fmla="*/ 12 w 4773"/>
                  <a:gd name="T55" fmla="*/ 3382 h 4108"/>
                  <a:gd name="T56" fmla="*/ 1010 w 4773"/>
                  <a:gd name="T57" fmla="*/ 912 h 4108"/>
                  <a:gd name="T58" fmla="*/ 1043 w 4773"/>
                  <a:gd name="T59" fmla="*/ 890 h 4108"/>
                  <a:gd name="T60" fmla="*/ 2179 w 4773"/>
                  <a:gd name="T61" fmla="*/ 890 h 4108"/>
                  <a:gd name="T62" fmla="*/ 2207 w 4773"/>
                  <a:gd name="T63" fmla="*/ 890 h 4108"/>
                  <a:gd name="T64" fmla="*/ 1020 w 4773"/>
                  <a:gd name="T65" fmla="*/ 1274 h 4108"/>
                  <a:gd name="T66" fmla="*/ 1010 w 4773"/>
                  <a:gd name="T67" fmla="*/ 1296 h 4108"/>
                  <a:gd name="T68" fmla="*/ 159 w 4773"/>
                  <a:gd name="T69" fmla="*/ 3402 h 4108"/>
                  <a:gd name="T70" fmla="*/ 182 w 4773"/>
                  <a:gd name="T71" fmla="*/ 3436 h 4108"/>
                  <a:gd name="T72" fmla="*/ 1856 w 4773"/>
                  <a:gd name="T73" fmla="*/ 3436 h 4108"/>
                  <a:gd name="T74" fmla="*/ 1870 w 4773"/>
                  <a:gd name="T75" fmla="*/ 3436 h 4108"/>
                  <a:gd name="T76" fmla="*/ 1885 w 4773"/>
                  <a:gd name="T77" fmla="*/ 3415 h 4108"/>
                  <a:gd name="T78" fmla="*/ 1879 w 4773"/>
                  <a:gd name="T79" fmla="*/ 3402 h 4108"/>
                  <a:gd name="T80" fmla="*/ 1177 w 4773"/>
                  <a:gd name="T81" fmla="*/ 1663 h 4108"/>
                  <a:gd name="T82" fmla="*/ 1020 w 4773"/>
                  <a:gd name="T83" fmla="*/ 1274 h 4108"/>
                  <a:gd name="T84" fmla="*/ 3753 w 4773"/>
                  <a:gd name="T85" fmla="*/ 1274 h 4108"/>
                  <a:gd name="T86" fmla="*/ 3743 w 4773"/>
                  <a:gd name="T87" fmla="*/ 1296 h 4108"/>
                  <a:gd name="T88" fmla="*/ 2893 w 4773"/>
                  <a:gd name="T89" fmla="*/ 3402 h 4108"/>
                  <a:gd name="T90" fmla="*/ 2916 w 4773"/>
                  <a:gd name="T91" fmla="*/ 3436 h 4108"/>
                  <a:gd name="T92" fmla="*/ 4589 w 4773"/>
                  <a:gd name="T93" fmla="*/ 3436 h 4108"/>
                  <a:gd name="T94" fmla="*/ 4603 w 4773"/>
                  <a:gd name="T95" fmla="*/ 3437 h 4108"/>
                  <a:gd name="T96" fmla="*/ 4618 w 4773"/>
                  <a:gd name="T97" fmla="*/ 3417 h 4108"/>
                  <a:gd name="T98" fmla="*/ 4612 w 4773"/>
                  <a:gd name="T99" fmla="*/ 3400 h 4108"/>
                  <a:gd name="T100" fmla="*/ 3829 w 4773"/>
                  <a:gd name="T101" fmla="*/ 1463 h 4108"/>
                  <a:gd name="T102" fmla="*/ 3753 w 4773"/>
                  <a:gd name="T103" fmla="*/ 1274 h 4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73" h="4108">
                    <a:moveTo>
                      <a:pt x="2207" y="890"/>
                    </a:moveTo>
                    <a:cubicBezTo>
                      <a:pt x="2207" y="880"/>
                      <a:pt x="2207" y="872"/>
                      <a:pt x="2207" y="865"/>
                    </a:cubicBezTo>
                    <a:cubicBezTo>
                      <a:pt x="2207" y="643"/>
                      <a:pt x="2206" y="422"/>
                      <a:pt x="2207" y="201"/>
                    </a:cubicBezTo>
                    <a:cubicBezTo>
                      <a:pt x="2207" y="110"/>
                      <a:pt x="2267" y="35"/>
                      <a:pt x="2352" y="20"/>
                    </a:cubicBezTo>
                    <a:cubicBezTo>
                      <a:pt x="2466" y="0"/>
                      <a:pt x="2565" y="82"/>
                      <a:pt x="2565" y="200"/>
                    </a:cubicBezTo>
                    <a:cubicBezTo>
                      <a:pt x="2566" y="421"/>
                      <a:pt x="2565" y="642"/>
                      <a:pt x="2565" y="864"/>
                    </a:cubicBezTo>
                    <a:cubicBezTo>
                      <a:pt x="2565" y="872"/>
                      <a:pt x="2565" y="880"/>
                      <a:pt x="2565" y="890"/>
                    </a:cubicBezTo>
                    <a:cubicBezTo>
                      <a:pt x="2575" y="890"/>
                      <a:pt x="2584" y="890"/>
                      <a:pt x="2592" y="890"/>
                    </a:cubicBezTo>
                    <a:cubicBezTo>
                      <a:pt x="2971" y="890"/>
                      <a:pt x="3349" y="890"/>
                      <a:pt x="3728" y="890"/>
                    </a:cubicBezTo>
                    <a:cubicBezTo>
                      <a:pt x="3747" y="890"/>
                      <a:pt x="3755" y="896"/>
                      <a:pt x="3762" y="914"/>
                    </a:cubicBezTo>
                    <a:cubicBezTo>
                      <a:pt x="4097" y="1742"/>
                      <a:pt x="4432" y="2571"/>
                      <a:pt x="4767" y="3400"/>
                    </a:cubicBezTo>
                    <a:cubicBezTo>
                      <a:pt x="4772" y="3413"/>
                      <a:pt x="4773" y="3425"/>
                      <a:pt x="4768" y="3439"/>
                    </a:cubicBezTo>
                    <a:cubicBezTo>
                      <a:pt x="4713" y="3584"/>
                      <a:pt x="4627" y="3706"/>
                      <a:pt x="4515" y="3811"/>
                    </a:cubicBezTo>
                    <a:cubicBezTo>
                      <a:pt x="4344" y="3971"/>
                      <a:pt x="4140" y="4059"/>
                      <a:pt x="3908" y="4085"/>
                    </a:cubicBezTo>
                    <a:cubicBezTo>
                      <a:pt x="3698" y="4108"/>
                      <a:pt x="3493" y="4090"/>
                      <a:pt x="3296" y="4008"/>
                    </a:cubicBezTo>
                    <a:cubicBezTo>
                      <a:pt x="3042" y="3901"/>
                      <a:pt x="2861" y="3719"/>
                      <a:pt x="2748" y="3467"/>
                    </a:cubicBezTo>
                    <a:cubicBezTo>
                      <a:pt x="2734" y="3436"/>
                      <a:pt x="2735" y="3409"/>
                      <a:pt x="2748" y="3377"/>
                    </a:cubicBezTo>
                    <a:cubicBezTo>
                      <a:pt x="3051" y="2628"/>
                      <a:pt x="3354" y="1878"/>
                      <a:pt x="3657" y="1128"/>
                    </a:cubicBezTo>
                    <a:cubicBezTo>
                      <a:pt x="3660" y="1121"/>
                      <a:pt x="3662" y="1115"/>
                      <a:pt x="3665" y="1106"/>
                    </a:cubicBezTo>
                    <a:cubicBezTo>
                      <a:pt x="2812" y="1106"/>
                      <a:pt x="1961" y="1106"/>
                      <a:pt x="1108" y="1106"/>
                    </a:cubicBezTo>
                    <a:cubicBezTo>
                      <a:pt x="1110" y="1114"/>
                      <a:pt x="1112" y="1121"/>
                      <a:pt x="1115" y="1127"/>
                    </a:cubicBezTo>
                    <a:cubicBezTo>
                      <a:pt x="1420" y="1884"/>
                      <a:pt x="1726" y="2640"/>
                      <a:pt x="2032" y="3397"/>
                    </a:cubicBezTo>
                    <a:cubicBezTo>
                      <a:pt x="2039" y="3413"/>
                      <a:pt x="2039" y="3428"/>
                      <a:pt x="2033" y="3444"/>
                    </a:cubicBezTo>
                    <a:cubicBezTo>
                      <a:pt x="1978" y="3584"/>
                      <a:pt x="1894" y="3703"/>
                      <a:pt x="1786" y="3806"/>
                    </a:cubicBezTo>
                    <a:cubicBezTo>
                      <a:pt x="1623" y="3961"/>
                      <a:pt x="1429" y="4050"/>
                      <a:pt x="1207" y="4080"/>
                    </a:cubicBezTo>
                    <a:cubicBezTo>
                      <a:pt x="1006" y="4108"/>
                      <a:pt x="806" y="4097"/>
                      <a:pt x="614" y="4027"/>
                    </a:cubicBezTo>
                    <a:cubicBezTo>
                      <a:pt x="333" y="3926"/>
                      <a:pt x="134" y="3736"/>
                      <a:pt x="13" y="3462"/>
                    </a:cubicBezTo>
                    <a:cubicBezTo>
                      <a:pt x="0" y="3435"/>
                      <a:pt x="0" y="3411"/>
                      <a:pt x="12" y="3382"/>
                    </a:cubicBezTo>
                    <a:cubicBezTo>
                      <a:pt x="345" y="2559"/>
                      <a:pt x="678" y="1736"/>
                      <a:pt x="1010" y="912"/>
                    </a:cubicBezTo>
                    <a:cubicBezTo>
                      <a:pt x="1017" y="895"/>
                      <a:pt x="1025" y="890"/>
                      <a:pt x="1043" y="890"/>
                    </a:cubicBezTo>
                    <a:cubicBezTo>
                      <a:pt x="1422" y="890"/>
                      <a:pt x="1800" y="890"/>
                      <a:pt x="2179" y="890"/>
                    </a:cubicBezTo>
                    <a:cubicBezTo>
                      <a:pt x="2187" y="890"/>
                      <a:pt x="2196" y="890"/>
                      <a:pt x="2207" y="890"/>
                    </a:cubicBezTo>
                    <a:close/>
                    <a:moveTo>
                      <a:pt x="1020" y="1274"/>
                    </a:moveTo>
                    <a:cubicBezTo>
                      <a:pt x="1015" y="1284"/>
                      <a:pt x="1012" y="1290"/>
                      <a:pt x="1010" y="1296"/>
                    </a:cubicBezTo>
                    <a:cubicBezTo>
                      <a:pt x="726" y="1998"/>
                      <a:pt x="443" y="2700"/>
                      <a:pt x="159" y="3402"/>
                    </a:cubicBezTo>
                    <a:cubicBezTo>
                      <a:pt x="147" y="3432"/>
                      <a:pt x="149" y="3436"/>
                      <a:pt x="182" y="3436"/>
                    </a:cubicBezTo>
                    <a:cubicBezTo>
                      <a:pt x="740" y="3436"/>
                      <a:pt x="1298" y="3436"/>
                      <a:pt x="1856" y="3436"/>
                    </a:cubicBezTo>
                    <a:cubicBezTo>
                      <a:pt x="1860" y="3436"/>
                      <a:pt x="1865" y="3436"/>
                      <a:pt x="1870" y="3436"/>
                    </a:cubicBezTo>
                    <a:cubicBezTo>
                      <a:pt x="1885" y="3437"/>
                      <a:pt x="1888" y="3428"/>
                      <a:pt x="1885" y="3415"/>
                    </a:cubicBezTo>
                    <a:cubicBezTo>
                      <a:pt x="1883" y="3411"/>
                      <a:pt x="1881" y="3407"/>
                      <a:pt x="1879" y="3402"/>
                    </a:cubicBezTo>
                    <a:cubicBezTo>
                      <a:pt x="1645" y="2822"/>
                      <a:pt x="1411" y="2242"/>
                      <a:pt x="1177" y="1663"/>
                    </a:cubicBezTo>
                    <a:cubicBezTo>
                      <a:pt x="1125" y="1534"/>
                      <a:pt x="1073" y="1406"/>
                      <a:pt x="1020" y="1274"/>
                    </a:cubicBezTo>
                    <a:close/>
                    <a:moveTo>
                      <a:pt x="3753" y="1274"/>
                    </a:moveTo>
                    <a:cubicBezTo>
                      <a:pt x="3749" y="1284"/>
                      <a:pt x="3746" y="1290"/>
                      <a:pt x="3743" y="1296"/>
                    </a:cubicBezTo>
                    <a:cubicBezTo>
                      <a:pt x="3460" y="1998"/>
                      <a:pt x="3176" y="2700"/>
                      <a:pt x="2893" y="3402"/>
                    </a:cubicBezTo>
                    <a:cubicBezTo>
                      <a:pt x="2880" y="3433"/>
                      <a:pt x="2883" y="3436"/>
                      <a:pt x="2916" y="3436"/>
                    </a:cubicBezTo>
                    <a:cubicBezTo>
                      <a:pt x="3474" y="3436"/>
                      <a:pt x="4032" y="3436"/>
                      <a:pt x="4589" y="3436"/>
                    </a:cubicBezTo>
                    <a:cubicBezTo>
                      <a:pt x="4594" y="3436"/>
                      <a:pt x="4599" y="3436"/>
                      <a:pt x="4603" y="3437"/>
                    </a:cubicBezTo>
                    <a:cubicBezTo>
                      <a:pt x="4617" y="3437"/>
                      <a:pt x="4621" y="3429"/>
                      <a:pt x="4618" y="3417"/>
                    </a:cubicBezTo>
                    <a:cubicBezTo>
                      <a:pt x="4617" y="3411"/>
                      <a:pt x="4614" y="3406"/>
                      <a:pt x="4612" y="3400"/>
                    </a:cubicBezTo>
                    <a:cubicBezTo>
                      <a:pt x="4351" y="2754"/>
                      <a:pt x="4090" y="2109"/>
                      <a:pt x="3829" y="1463"/>
                    </a:cubicBezTo>
                    <a:cubicBezTo>
                      <a:pt x="3805" y="1401"/>
                      <a:pt x="3780" y="1340"/>
                      <a:pt x="3753" y="12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1219170" eaLnBrk="0" fontAlgn="base" hangingPunct="0">
                  <a:spcBef>
                    <a:spcPct val="50000"/>
                  </a:spcBef>
                  <a:spcAft>
                    <a:spcPct val="0"/>
                  </a:spcAft>
                  <a:defRPr/>
                </a:pPr>
                <a:endParaRPr lang="en-GB" sz="1867" dirty="0">
                  <a:latin typeface="Arial" panose="020B0604020202020204" pitchFamily="34" charset="0"/>
                </a:endParaRPr>
              </a:p>
            </p:txBody>
          </p:sp>
          <p:sp>
            <p:nvSpPr>
              <p:cNvPr id="88" name="Isosceles Triangle 87"/>
              <p:cNvSpPr/>
              <p:nvPr/>
            </p:nvSpPr>
            <p:spPr>
              <a:xfrm>
                <a:off x="5691610" y="4752975"/>
                <a:ext cx="808780" cy="16033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50000"/>
                  </a:spcBef>
                  <a:spcAft>
                    <a:spcPct val="0"/>
                  </a:spcAft>
                  <a:defRPr/>
                </a:pPr>
                <a:endParaRPr lang="en-GB" sz="2133" dirty="0">
                  <a:solidFill>
                    <a:srgbClr val="FFFFFF"/>
                  </a:solidFill>
                  <a:latin typeface="Arial"/>
                </a:endParaRPr>
              </a:p>
            </p:txBody>
          </p:sp>
          <p:sp>
            <p:nvSpPr>
              <p:cNvPr id="89" name="Flowchart: Manual Operation 88"/>
              <p:cNvSpPr/>
              <p:nvPr/>
            </p:nvSpPr>
            <p:spPr>
              <a:xfrm>
                <a:off x="6013767" y="2584450"/>
                <a:ext cx="164465" cy="2216150"/>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50000"/>
                  </a:spcBef>
                  <a:spcAft>
                    <a:spcPct val="0"/>
                  </a:spcAft>
                  <a:defRPr/>
                </a:pPr>
                <a:endParaRPr lang="en-GB" sz="2133" dirty="0">
                  <a:solidFill>
                    <a:srgbClr val="FFFFFF"/>
                  </a:solidFill>
                  <a:latin typeface="Arial"/>
                </a:endParaRPr>
              </a:p>
            </p:txBody>
          </p:sp>
        </p:grpSp>
      </p:grpSp>
      <p:pic>
        <p:nvPicPr>
          <p:cNvPr id="39" name="Picture 38"/>
          <p:cNvPicPr>
            <a:picLocks noChangeAspect="1"/>
          </p:cNvPicPr>
          <p:nvPr/>
        </p:nvPicPr>
        <p:blipFill>
          <a:blip r:embed="rId2"/>
          <a:stretch>
            <a:fillRect/>
          </a:stretch>
        </p:blipFill>
        <p:spPr>
          <a:xfrm>
            <a:off x="10722789" y="56309"/>
            <a:ext cx="1006469" cy="970779"/>
          </a:xfrm>
          <a:prstGeom prst="rect">
            <a:avLst/>
          </a:prstGeom>
        </p:spPr>
      </p:pic>
    </p:spTree>
    <p:extLst>
      <p:ext uri="{BB962C8B-B14F-4D97-AF65-F5344CB8AC3E}">
        <p14:creationId xmlns:p14="http://schemas.microsoft.com/office/powerpoint/2010/main" val="13079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p:cTn id="11" dur="500" fill="hold"/>
                                        <p:tgtEl>
                                          <p:spTgt spid="65"/>
                                        </p:tgtEl>
                                        <p:attrNameLst>
                                          <p:attrName>ppt_w</p:attrName>
                                        </p:attrNameLst>
                                      </p:cBhvr>
                                      <p:tavLst>
                                        <p:tav tm="0">
                                          <p:val>
                                            <p:fltVal val="0"/>
                                          </p:val>
                                        </p:tav>
                                        <p:tav tm="100000">
                                          <p:val>
                                            <p:strVal val="#ppt_w"/>
                                          </p:val>
                                        </p:tav>
                                      </p:tavLst>
                                    </p:anim>
                                    <p:anim calcmode="lin" valueType="num">
                                      <p:cBhvr>
                                        <p:cTn id="12" dur="500" fill="hold"/>
                                        <p:tgtEl>
                                          <p:spTgt spid="65"/>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up)">
                                      <p:cBhvr>
                                        <p:cTn id="16" dur="10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par>
                          <p:cTn id="22" fill="hold">
                            <p:stCondLst>
                              <p:cond delay="500"/>
                            </p:stCondLst>
                            <p:childTnLst>
                              <p:par>
                                <p:cTn id="23" presetID="23" presetClass="entr" presetSubtype="16" fill="hold" nodeType="after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p:cTn id="25" dur="500" fill="hold"/>
                                        <p:tgtEl>
                                          <p:spTgt spid="55"/>
                                        </p:tgtEl>
                                        <p:attrNameLst>
                                          <p:attrName>ppt_w</p:attrName>
                                        </p:attrNameLst>
                                      </p:cBhvr>
                                      <p:tavLst>
                                        <p:tav tm="0">
                                          <p:val>
                                            <p:fltVal val="0"/>
                                          </p:val>
                                        </p:tav>
                                        <p:tav tm="100000">
                                          <p:val>
                                            <p:strVal val="#ppt_w"/>
                                          </p:val>
                                        </p:tav>
                                      </p:tavLst>
                                    </p:anim>
                                    <p:anim calcmode="lin" valueType="num">
                                      <p:cBhvr>
                                        <p:cTn id="26" dur="500" fill="hold"/>
                                        <p:tgtEl>
                                          <p:spTgt spid="55"/>
                                        </p:tgtEl>
                                        <p:attrNameLst>
                                          <p:attrName>ppt_h</p:attrName>
                                        </p:attrNameLst>
                                      </p:cBhvr>
                                      <p:tavLst>
                                        <p:tav tm="0">
                                          <p:val>
                                            <p:fltVal val="0"/>
                                          </p:val>
                                        </p:tav>
                                        <p:tav tm="100000">
                                          <p:val>
                                            <p:strVal val="#ppt_h"/>
                                          </p:val>
                                        </p:tav>
                                      </p:tavLst>
                                    </p:anim>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up)">
                                      <p:cBhvr>
                                        <p:cTn id="30" dur="1000"/>
                                        <p:tgtEl>
                                          <p:spTgt spid="61"/>
                                        </p:tgtEl>
                                      </p:cBhvr>
                                    </p:animEffect>
                                  </p:childTnLst>
                                </p:cTn>
                              </p:par>
                              <p:par>
                                <p:cTn id="31" presetID="23" presetClass="entr" presetSubtype="16"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anim calcmode="lin" valueType="num">
                                      <p:cBhvr>
                                        <p:cTn id="33" dur="500" fill="hold"/>
                                        <p:tgtEl>
                                          <p:spTgt spid="83"/>
                                        </p:tgtEl>
                                        <p:attrNameLst>
                                          <p:attrName>ppt_w</p:attrName>
                                        </p:attrNameLst>
                                      </p:cBhvr>
                                      <p:tavLst>
                                        <p:tav tm="0">
                                          <p:val>
                                            <p:fltVal val="0"/>
                                          </p:val>
                                        </p:tav>
                                        <p:tav tm="100000">
                                          <p:val>
                                            <p:strVal val="#ppt_w"/>
                                          </p:val>
                                        </p:tav>
                                      </p:tavLst>
                                    </p:anim>
                                    <p:anim calcmode="lin" valueType="num">
                                      <p:cBhvr>
                                        <p:cTn id="34" dur="500" fill="hold"/>
                                        <p:tgtEl>
                                          <p:spTgt spid="83"/>
                                        </p:tgtEl>
                                        <p:attrNameLst>
                                          <p:attrName>ppt_h</p:attrName>
                                        </p:attrNameLst>
                                      </p:cBhvr>
                                      <p:tavLst>
                                        <p:tav tm="0">
                                          <p:val>
                                            <p:fltVal val="0"/>
                                          </p:val>
                                        </p:tav>
                                        <p:tav tm="100000">
                                          <p:val>
                                            <p:strVal val="#ppt_h"/>
                                          </p:val>
                                        </p:tav>
                                      </p:tavLst>
                                    </p:anim>
                                  </p:childTnLst>
                                </p:cTn>
                              </p:par>
                            </p:childTnLst>
                          </p:cTn>
                        </p:par>
                        <p:par>
                          <p:cTn id="35" fill="hold">
                            <p:stCondLst>
                              <p:cond delay="2000"/>
                            </p:stCondLst>
                            <p:childTnLst>
                              <p:par>
                                <p:cTn id="36" presetID="2" presetClass="entr" presetSubtype="8"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additive="base">
                                        <p:cTn id="38" dur="1000" fill="hold"/>
                                        <p:tgtEl>
                                          <p:spTgt spid="48"/>
                                        </p:tgtEl>
                                        <p:attrNameLst>
                                          <p:attrName>ppt_x</p:attrName>
                                        </p:attrNameLst>
                                      </p:cBhvr>
                                      <p:tavLst>
                                        <p:tav tm="0">
                                          <p:val>
                                            <p:strVal val="0-#ppt_w/2"/>
                                          </p:val>
                                        </p:tav>
                                        <p:tav tm="100000">
                                          <p:val>
                                            <p:strVal val="#ppt_x"/>
                                          </p:val>
                                        </p:tav>
                                      </p:tavLst>
                                    </p:anim>
                                    <p:anim calcmode="lin" valueType="num">
                                      <p:cBhvr additive="base">
                                        <p:cTn id="39" dur="1000" fill="hold"/>
                                        <p:tgtEl>
                                          <p:spTgt spid="4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1000" fill="hold"/>
                                        <p:tgtEl>
                                          <p:spTgt spid="49"/>
                                        </p:tgtEl>
                                        <p:attrNameLst>
                                          <p:attrName>ppt_x</p:attrName>
                                        </p:attrNameLst>
                                      </p:cBhvr>
                                      <p:tavLst>
                                        <p:tav tm="0">
                                          <p:val>
                                            <p:strVal val="1+#ppt_w/2"/>
                                          </p:val>
                                        </p:tav>
                                        <p:tav tm="100000">
                                          <p:val>
                                            <p:strVal val="#ppt_x"/>
                                          </p:val>
                                        </p:tav>
                                      </p:tavLst>
                                    </p:anim>
                                    <p:anim calcmode="lin" valueType="num">
                                      <p:cBhvr additive="base">
                                        <p:cTn id="43" dur="1000" fill="hold"/>
                                        <p:tgtEl>
                                          <p:spTgt spid="49"/>
                                        </p:tgtEl>
                                        <p:attrNameLst>
                                          <p:attrName>ppt_y</p:attrName>
                                        </p:attrNameLst>
                                      </p:cBhvr>
                                      <p:tavLst>
                                        <p:tav tm="0">
                                          <p:val>
                                            <p:strVal val="#ppt_y"/>
                                          </p:val>
                                        </p:tav>
                                        <p:tav tm="100000">
                                          <p:val>
                                            <p:strVal val="#ppt_y"/>
                                          </p:val>
                                        </p:tav>
                                      </p:tavLst>
                                    </p:anim>
                                  </p:childTnLst>
                                </p:cTn>
                              </p:par>
                              <p:par>
                                <p:cTn id="44" presetID="23" presetClass="entr" presetSubtype="16" fill="hold" nodeType="withEffect">
                                  <p:stCondLst>
                                    <p:cond delay="300"/>
                                  </p:stCondLst>
                                  <p:childTnLst>
                                    <p:set>
                                      <p:cBhvr>
                                        <p:cTn id="45" dur="1" fill="hold">
                                          <p:stCondLst>
                                            <p:cond delay="0"/>
                                          </p:stCondLst>
                                        </p:cTn>
                                        <p:tgtEl>
                                          <p:spTgt spid="74"/>
                                        </p:tgtEl>
                                        <p:attrNameLst>
                                          <p:attrName>style.visibility</p:attrName>
                                        </p:attrNameLst>
                                      </p:cBhvr>
                                      <p:to>
                                        <p:strVal val="visible"/>
                                      </p:to>
                                    </p:set>
                                    <p:anim calcmode="lin" valueType="num">
                                      <p:cBhvr>
                                        <p:cTn id="46" dur="500" fill="hold"/>
                                        <p:tgtEl>
                                          <p:spTgt spid="74"/>
                                        </p:tgtEl>
                                        <p:attrNameLst>
                                          <p:attrName>ppt_w</p:attrName>
                                        </p:attrNameLst>
                                      </p:cBhvr>
                                      <p:tavLst>
                                        <p:tav tm="0">
                                          <p:val>
                                            <p:fltVal val="0"/>
                                          </p:val>
                                        </p:tav>
                                        <p:tav tm="100000">
                                          <p:val>
                                            <p:strVal val="#ppt_w"/>
                                          </p:val>
                                        </p:tav>
                                      </p:tavLst>
                                    </p:anim>
                                    <p:anim calcmode="lin" valueType="num">
                                      <p:cBhvr>
                                        <p:cTn id="47" dur="500" fill="hold"/>
                                        <p:tgtEl>
                                          <p:spTgt spid="74"/>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100"/>
                                  </p:stCondLst>
                                  <p:childTnLst>
                                    <p:set>
                                      <p:cBhvr>
                                        <p:cTn id="49" dur="1" fill="hold">
                                          <p:stCondLst>
                                            <p:cond delay="0"/>
                                          </p:stCondLst>
                                        </p:cTn>
                                        <p:tgtEl>
                                          <p:spTgt spid="70"/>
                                        </p:tgtEl>
                                        <p:attrNameLst>
                                          <p:attrName>style.visibility</p:attrName>
                                        </p:attrNameLst>
                                      </p:cBhvr>
                                      <p:to>
                                        <p:strVal val="visible"/>
                                      </p:to>
                                    </p:set>
                                    <p:anim calcmode="lin" valueType="num">
                                      <p:cBhvr>
                                        <p:cTn id="50" dur="500" fill="hold"/>
                                        <p:tgtEl>
                                          <p:spTgt spid="70"/>
                                        </p:tgtEl>
                                        <p:attrNameLst>
                                          <p:attrName>ppt_w</p:attrName>
                                        </p:attrNameLst>
                                      </p:cBhvr>
                                      <p:tavLst>
                                        <p:tav tm="0">
                                          <p:val>
                                            <p:fltVal val="0"/>
                                          </p:val>
                                        </p:tav>
                                        <p:tav tm="100000">
                                          <p:val>
                                            <p:strVal val="#ppt_w"/>
                                          </p:val>
                                        </p:tav>
                                      </p:tavLst>
                                    </p:anim>
                                    <p:anim calcmode="lin" valueType="num">
                                      <p:cBhvr>
                                        <p:cTn id="51" dur="500" fill="hold"/>
                                        <p:tgtEl>
                                          <p:spTgt spid="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p:bldP spid="6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2" name="Google Shape;372;p22"/>
          <p:cNvSpPr/>
          <p:nvPr/>
        </p:nvSpPr>
        <p:spPr>
          <a:xfrm>
            <a:off x="2535303" y="2358509"/>
            <a:ext cx="7593600" cy="710400"/>
          </a:xfrm>
          <a:prstGeom prst="roundRect">
            <a:avLst>
              <a:gd name="adj" fmla="val 16667"/>
            </a:avLst>
          </a:prstGeom>
          <a:solidFill>
            <a:schemeClr val="lt1"/>
          </a:solidFill>
          <a:ln w="25400" cap="flat" cmpd="sng">
            <a:solidFill>
              <a:srgbClr val="FF6600"/>
            </a:solidFill>
            <a:prstDash val="solid"/>
            <a:round/>
            <a:headEnd type="none" w="sm" len="sm"/>
            <a:tailEnd type="none" w="sm" len="sm"/>
          </a:ln>
        </p:spPr>
        <p:txBody>
          <a:bodyPr spcFirstLastPara="1" wrap="square" lIns="60933" tIns="60933" rIns="60933" bIns="60933" anchor="ctr" anchorCtr="0">
            <a:normAutofit/>
          </a:bodyPr>
          <a:lstStyle/>
          <a:p>
            <a:pPr algn="ctr"/>
            <a:endParaRPr sz="2400">
              <a:solidFill>
                <a:schemeClr val="lt1"/>
              </a:solidFill>
            </a:endParaRPr>
          </a:p>
        </p:txBody>
      </p:sp>
      <p:sp>
        <p:nvSpPr>
          <p:cNvPr id="373" name="Google Shape;373;p22"/>
          <p:cNvSpPr txBox="1">
            <a:spLocks noGrp="1"/>
          </p:cNvSpPr>
          <p:nvPr>
            <p:ph type="title"/>
          </p:nvPr>
        </p:nvSpPr>
        <p:spPr>
          <a:xfrm>
            <a:off x="568822" y="289526"/>
            <a:ext cx="10625683" cy="965200"/>
          </a:xfrm>
          <a:prstGeom prst="rect">
            <a:avLst/>
          </a:prstGeom>
          <a:noFill/>
          <a:ln>
            <a:noFill/>
          </a:ln>
        </p:spPr>
        <p:txBody>
          <a:bodyPr spcFirstLastPara="1" vert="horz" wrap="square" lIns="0" tIns="0" rIns="0" bIns="0" rtlCol="0" anchor="ctr" anchorCtr="0">
            <a:noAutofit/>
          </a:bodyPr>
          <a:lstStyle/>
          <a:p>
            <a:pPr algn="ctr"/>
            <a:r>
              <a:rPr lang="en-US" dirty="0">
                <a:solidFill>
                  <a:srgbClr val="C00000"/>
                </a:solidFill>
                <a:latin typeface="Calibri" panose="020F0502020204030204" pitchFamily="34" charset="0"/>
                <a:cs typeface="Calibri" panose="020F0502020204030204" pitchFamily="34" charset="0"/>
              </a:rPr>
              <a:t>Напредок во третманот </a:t>
            </a:r>
            <a:r>
              <a:rPr lang="en-US" dirty="0" smtClean="0">
                <a:solidFill>
                  <a:srgbClr val="C00000"/>
                </a:solidFill>
                <a:latin typeface="Calibri" panose="020F0502020204030204" pitchFamily="34" charset="0"/>
                <a:cs typeface="Calibri" panose="020F0502020204030204" pitchFamily="34" charset="0"/>
              </a:rPr>
              <a:t>на </a:t>
            </a:r>
            <a:r>
              <a:rPr lang="mk-MK" dirty="0" smtClean="0">
                <a:solidFill>
                  <a:srgbClr val="C00000"/>
                </a:solidFill>
                <a:latin typeface="Calibri" panose="020F0502020204030204" pitchFamily="34" charset="0"/>
                <a:cs typeface="Calibri" panose="020F0502020204030204" pitchFamily="34" charset="0"/>
              </a:rPr>
              <a:t>индолентните лимфоми</a:t>
            </a:r>
            <a:r>
              <a:rPr lang="en-US" dirty="0">
                <a:solidFill>
                  <a:srgbClr val="C00000"/>
                </a:solidFill>
                <a:latin typeface="Calibri" panose="020F0502020204030204" pitchFamily="34" charset="0"/>
                <a:cs typeface="Calibri" panose="020F0502020204030204" pitchFamily="34" charset="0"/>
              </a:rPr>
              <a:t/>
            </a:r>
            <a:br>
              <a:rPr lang="en-US" dirty="0">
                <a:solidFill>
                  <a:srgbClr val="C00000"/>
                </a:solidFill>
                <a:latin typeface="Calibri" panose="020F0502020204030204" pitchFamily="34" charset="0"/>
                <a:cs typeface="Calibri" panose="020F0502020204030204" pitchFamily="34" charset="0"/>
              </a:rPr>
            </a:br>
            <a:r>
              <a:rPr lang="en-US" dirty="0" smtClean="0">
                <a:solidFill>
                  <a:srgbClr val="C00000"/>
                </a:solidFill>
                <a:latin typeface="Calibri" panose="020F0502020204030204" pitchFamily="34" charset="0"/>
                <a:cs typeface="Calibri" panose="020F0502020204030204" pitchFamily="34" charset="0"/>
              </a:rPr>
              <a:t>2015-202</a:t>
            </a:r>
            <a:r>
              <a:rPr lang="mk-MK" dirty="0" smtClean="0">
                <a:solidFill>
                  <a:srgbClr val="C00000"/>
                </a:solidFill>
                <a:latin typeface="Calibri" panose="020F0502020204030204" pitchFamily="34" charset="0"/>
                <a:cs typeface="Calibri" panose="020F0502020204030204" pitchFamily="34" charset="0"/>
              </a:rPr>
              <a:t>2</a:t>
            </a:r>
            <a:endParaRPr dirty="0">
              <a:solidFill>
                <a:srgbClr val="C00000"/>
              </a:solidFill>
              <a:latin typeface="Calibri" panose="020F0502020204030204" pitchFamily="34" charset="0"/>
              <a:cs typeface="Calibri" panose="020F0502020204030204" pitchFamily="34" charset="0"/>
            </a:endParaRPr>
          </a:p>
        </p:txBody>
      </p:sp>
      <p:sp>
        <p:nvSpPr>
          <p:cNvPr id="374" name="Google Shape;374;p22"/>
          <p:cNvSpPr/>
          <p:nvPr/>
        </p:nvSpPr>
        <p:spPr>
          <a:xfrm>
            <a:off x="751577" y="1462995"/>
            <a:ext cx="1383820" cy="576000"/>
          </a:xfrm>
          <a:prstGeom prst="roundRect">
            <a:avLst>
              <a:gd name="adj" fmla="val 16667"/>
            </a:avLst>
          </a:prstGeom>
          <a:solidFill>
            <a:srgbClr val="FF6600"/>
          </a:solidFill>
          <a:ln>
            <a:noFill/>
          </a:ln>
          <a:effectLst>
            <a:outerShdw blurRad="44450" dist="27940" dir="5400000" algn="ctr">
              <a:srgbClr val="000000">
                <a:alpha val="31372"/>
              </a:srgbClr>
            </a:outerShdw>
          </a:effectLst>
        </p:spPr>
        <p:txBody>
          <a:bodyPr spcFirstLastPara="1" wrap="square" lIns="0" tIns="36000" rIns="0" bIns="36000" anchor="ctr" anchorCtr="0">
            <a:noAutofit/>
          </a:bodyPr>
          <a:lstStyle/>
          <a:p>
            <a:pPr algn="ctr">
              <a:lnSpc>
                <a:spcPct val="85000"/>
              </a:lnSpc>
              <a:buClr>
                <a:srgbClr val="FFFFFF"/>
              </a:buClr>
              <a:buSzPts val="1050"/>
            </a:pPr>
            <a:r>
              <a:rPr lang="en-US" b="1" dirty="0" smtClean="0">
                <a:solidFill>
                  <a:srgbClr val="FFFFFF"/>
                </a:solidFill>
              </a:rPr>
              <a:t>rituximab </a:t>
            </a:r>
            <a:r>
              <a:rPr lang="en-US" b="1" dirty="0">
                <a:solidFill>
                  <a:srgbClr val="FFFFFF"/>
                </a:solidFill>
              </a:rPr>
              <a:t>SC</a:t>
            </a:r>
            <a:endParaRPr sz="1867" dirty="0"/>
          </a:p>
          <a:p>
            <a:pPr algn="ctr">
              <a:lnSpc>
                <a:spcPct val="85000"/>
              </a:lnSpc>
              <a:buClr>
                <a:srgbClr val="FFFFFF"/>
              </a:buClr>
              <a:buSzPts val="1050"/>
            </a:pPr>
            <a:r>
              <a:rPr lang="en-US" b="1" dirty="0">
                <a:solidFill>
                  <a:srgbClr val="FFFFFF"/>
                </a:solidFill>
              </a:rPr>
              <a:t>2015 </a:t>
            </a:r>
            <a:br>
              <a:rPr lang="en-US" b="1" dirty="0">
                <a:solidFill>
                  <a:srgbClr val="FFFFFF"/>
                </a:solidFill>
              </a:rPr>
            </a:br>
            <a:endParaRPr sz="1200" b="1" baseline="30000" dirty="0">
              <a:solidFill>
                <a:srgbClr val="FFFFFF"/>
              </a:solidFill>
            </a:endParaRPr>
          </a:p>
        </p:txBody>
      </p:sp>
      <p:sp>
        <p:nvSpPr>
          <p:cNvPr id="375" name="Google Shape;375;p22"/>
          <p:cNvSpPr/>
          <p:nvPr/>
        </p:nvSpPr>
        <p:spPr>
          <a:xfrm>
            <a:off x="1922021" y="3884692"/>
            <a:ext cx="1330105" cy="576000"/>
          </a:xfrm>
          <a:prstGeom prst="roundRect">
            <a:avLst>
              <a:gd name="adj" fmla="val 16667"/>
            </a:avLst>
          </a:prstGeom>
          <a:solidFill>
            <a:srgbClr val="C00000"/>
          </a:solidFill>
          <a:ln>
            <a:noFill/>
          </a:ln>
          <a:effectLst>
            <a:outerShdw blurRad="44450" dist="27940" dir="5400000" algn="ctr">
              <a:srgbClr val="000000">
                <a:alpha val="31372"/>
              </a:srgbClr>
            </a:outerShdw>
          </a:effectLst>
        </p:spPr>
        <p:txBody>
          <a:bodyPr spcFirstLastPara="1" wrap="square" lIns="0" tIns="36000" rIns="0" bIns="36000" anchor="ctr" anchorCtr="0">
            <a:noAutofit/>
          </a:bodyPr>
          <a:lstStyle/>
          <a:p>
            <a:pPr algn="ctr">
              <a:lnSpc>
                <a:spcPct val="85000"/>
              </a:lnSpc>
              <a:buClr>
                <a:srgbClr val="FFFFFF"/>
              </a:buClr>
              <a:buSzPts val="1050"/>
            </a:pPr>
            <a:r>
              <a:rPr lang="en-US" b="1" dirty="0" smtClean="0">
                <a:solidFill>
                  <a:srgbClr val="FFFFFF"/>
                </a:solidFill>
              </a:rPr>
              <a:t>obinutuzumab </a:t>
            </a:r>
            <a:endParaRPr sz="1867" dirty="0"/>
          </a:p>
          <a:p>
            <a:pPr algn="ctr">
              <a:lnSpc>
                <a:spcPct val="85000"/>
              </a:lnSpc>
              <a:buClr>
                <a:srgbClr val="FFFFFF"/>
              </a:buClr>
              <a:buSzPts val="1050"/>
            </a:pPr>
            <a:r>
              <a:rPr lang="en-US" b="1" dirty="0">
                <a:solidFill>
                  <a:srgbClr val="FFFFFF"/>
                </a:solidFill>
              </a:rPr>
              <a:t>2019</a:t>
            </a:r>
            <a:endParaRPr sz="1100" b="1" baseline="30000" dirty="0">
              <a:solidFill>
                <a:srgbClr val="FFFFFF"/>
              </a:solidFill>
            </a:endParaRPr>
          </a:p>
        </p:txBody>
      </p:sp>
      <p:sp>
        <p:nvSpPr>
          <p:cNvPr id="377" name="Google Shape;377;p22"/>
          <p:cNvSpPr/>
          <p:nvPr/>
        </p:nvSpPr>
        <p:spPr>
          <a:xfrm rot="5400000">
            <a:off x="2444532" y="1299317"/>
            <a:ext cx="285085" cy="903359"/>
          </a:xfrm>
          <a:prstGeom prst="upArrow">
            <a:avLst>
              <a:gd name="adj1" fmla="val 50000"/>
              <a:gd name="adj2" fmla="val 50000"/>
            </a:avLst>
          </a:prstGeom>
          <a:solidFill>
            <a:srgbClr val="FF6600"/>
          </a:solidFill>
          <a:ln>
            <a:noFill/>
          </a:ln>
          <a:effectLst>
            <a:outerShdw blurRad="44450" dist="27940" dir="5400000" algn="ctr">
              <a:srgbClr val="000000">
                <a:alpha val="31372"/>
              </a:srgbClr>
            </a:outerShdw>
          </a:effectLst>
        </p:spPr>
        <p:txBody>
          <a:bodyPr spcFirstLastPara="1" wrap="square" lIns="0" tIns="36000" rIns="0" bIns="36000" anchor="ctr" anchorCtr="0">
            <a:noAutofit/>
          </a:bodyPr>
          <a:lstStyle/>
          <a:p>
            <a:pPr algn="ctr">
              <a:buClr>
                <a:schemeClr val="dk1"/>
              </a:buClr>
              <a:buSzPts val="825"/>
            </a:pPr>
            <a:endParaRPr sz="1100" b="1">
              <a:solidFill>
                <a:srgbClr val="FFFFFF"/>
              </a:solidFill>
            </a:endParaRPr>
          </a:p>
        </p:txBody>
      </p:sp>
      <p:sp>
        <p:nvSpPr>
          <p:cNvPr id="378" name="Google Shape;378;p22"/>
          <p:cNvSpPr txBox="1"/>
          <p:nvPr/>
        </p:nvSpPr>
        <p:spPr>
          <a:xfrm>
            <a:off x="3090138" y="1523173"/>
            <a:ext cx="7365767" cy="1929192"/>
          </a:xfrm>
          <a:prstGeom prst="rect">
            <a:avLst/>
          </a:prstGeom>
          <a:noFill/>
          <a:ln>
            <a:noFill/>
          </a:ln>
        </p:spPr>
        <p:txBody>
          <a:bodyPr spcFirstLastPara="1" wrap="square" lIns="60933" tIns="60933" rIns="60933" bIns="60933" anchor="t" anchorCtr="0">
            <a:spAutoFit/>
          </a:bodyPr>
          <a:lstStyle/>
          <a:p>
            <a:pPr marL="228594" indent="-228594">
              <a:buClr>
                <a:schemeClr val="dk1"/>
              </a:buClr>
              <a:buSzPts val="1100"/>
              <a:buFont typeface="Arial"/>
              <a:buChar char="•"/>
            </a:pPr>
            <a:r>
              <a:rPr lang="en-US" sz="1467" dirty="0" err="1">
                <a:solidFill>
                  <a:schemeClr val="dk1"/>
                </a:solidFill>
              </a:rPr>
              <a:t>Намалено</a:t>
            </a:r>
            <a:r>
              <a:rPr lang="en-US" sz="1467" dirty="0">
                <a:solidFill>
                  <a:schemeClr val="dk1"/>
                </a:solidFill>
              </a:rPr>
              <a:t> </a:t>
            </a:r>
            <a:r>
              <a:rPr lang="en-US" sz="1467" dirty="0" err="1">
                <a:solidFill>
                  <a:schemeClr val="dk1"/>
                </a:solidFill>
              </a:rPr>
              <a:t>време</a:t>
            </a:r>
            <a:r>
              <a:rPr lang="en-US" sz="1467" dirty="0">
                <a:solidFill>
                  <a:schemeClr val="dk1"/>
                </a:solidFill>
              </a:rPr>
              <a:t> за </a:t>
            </a:r>
            <a:r>
              <a:rPr lang="en-US" sz="1467" dirty="0" err="1">
                <a:solidFill>
                  <a:schemeClr val="dk1"/>
                </a:solidFill>
              </a:rPr>
              <a:t>администрација</a:t>
            </a:r>
            <a:endParaRPr sz="1867" dirty="0"/>
          </a:p>
          <a:p>
            <a:pPr marL="228594" indent="-228594">
              <a:buClr>
                <a:schemeClr val="dk1"/>
              </a:buClr>
              <a:buSzPts val="1100"/>
              <a:buFont typeface="Arial"/>
              <a:buChar char="•"/>
            </a:pPr>
            <a:r>
              <a:rPr lang="en-US" sz="1467" dirty="0" err="1">
                <a:solidFill>
                  <a:schemeClr val="dk1"/>
                </a:solidFill>
              </a:rPr>
              <a:t>Фиксна</a:t>
            </a:r>
            <a:r>
              <a:rPr lang="en-US" sz="1467" dirty="0">
                <a:solidFill>
                  <a:schemeClr val="dk1"/>
                </a:solidFill>
              </a:rPr>
              <a:t> </a:t>
            </a:r>
            <a:r>
              <a:rPr lang="en-US" sz="1467" dirty="0" err="1">
                <a:solidFill>
                  <a:schemeClr val="dk1"/>
                </a:solidFill>
              </a:rPr>
              <a:t>доза</a:t>
            </a:r>
            <a:endParaRPr sz="1867" dirty="0"/>
          </a:p>
          <a:p>
            <a:pPr marL="228594" indent="-228594">
              <a:buClr>
                <a:schemeClr val="dk1"/>
              </a:buClr>
              <a:buSzPts val="1100"/>
              <a:buFont typeface="Arial"/>
              <a:buChar char="•"/>
            </a:pPr>
            <a:r>
              <a:rPr lang="en-US" sz="1467" dirty="0" err="1">
                <a:solidFill>
                  <a:schemeClr val="dk1"/>
                </a:solidFill>
              </a:rPr>
              <a:t>Полесна</a:t>
            </a:r>
            <a:r>
              <a:rPr lang="en-US" sz="1467" dirty="0">
                <a:solidFill>
                  <a:schemeClr val="dk1"/>
                </a:solidFill>
              </a:rPr>
              <a:t> </a:t>
            </a:r>
            <a:r>
              <a:rPr lang="en-US" sz="1467" dirty="0" err="1">
                <a:solidFill>
                  <a:schemeClr val="dk1"/>
                </a:solidFill>
              </a:rPr>
              <a:t>администрација</a:t>
            </a:r>
            <a:endParaRPr sz="1867" dirty="0"/>
          </a:p>
          <a:p>
            <a:endParaRPr sz="1467" dirty="0">
              <a:solidFill>
                <a:schemeClr val="dk1"/>
              </a:solidFill>
            </a:endParaRPr>
          </a:p>
          <a:p>
            <a:r>
              <a:rPr lang="en-US" sz="1467" dirty="0" err="1">
                <a:solidFill>
                  <a:schemeClr val="dk1"/>
                </a:solidFill>
              </a:rPr>
              <a:t>Помалку</a:t>
            </a:r>
            <a:r>
              <a:rPr lang="en-US" sz="1467" dirty="0">
                <a:solidFill>
                  <a:schemeClr val="dk1"/>
                </a:solidFill>
              </a:rPr>
              <a:t> </a:t>
            </a:r>
            <a:r>
              <a:rPr lang="en-US" sz="1467" dirty="0" err="1">
                <a:solidFill>
                  <a:schemeClr val="dk1"/>
                </a:solidFill>
              </a:rPr>
              <a:t>време</a:t>
            </a:r>
            <a:r>
              <a:rPr lang="en-US" sz="1467" dirty="0">
                <a:solidFill>
                  <a:schemeClr val="dk1"/>
                </a:solidFill>
              </a:rPr>
              <a:t> за </a:t>
            </a:r>
            <a:r>
              <a:rPr lang="en-US" sz="1467" dirty="0" err="1">
                <a:solidFill>
                  <a:schemeClr val="dk1"/>
                </a:solidFill>
              </a:rPr>
              <a:t>апликација</a:t>
            </a:r>
            <a:r>
              <a:rPr lang="en-US" sz="1467" dirty="0">
                <a:solidFill>
                  <a:schemeClr val="dk1"/>
                </a:solidFill>
              </a:rPr>
              <a:t>= </a:t>
            </a:r>
            <a:r>
              <a:rPr lang="en-US" sz="1467" dirty="0" err="1">
                <a:solidFill>
                  <a:schemeClr val="dk1"/>
                </a:solidFill>
              </a:rPr>
              <a:t>повеќе</a:t>
            </a:r>
            <a:r>
              <a:rPr lang="en-US" sz="1467" dirty="0">
                <a:solidFill>
                  <a:schemeClr val="dk1"/>
                </a:solidFill>
              </a:rPr>
              <a:t> </a:t>
            </a:r>
            <a:r>
              <a:rPr lang="en-US" sz="1467" dirty="0" err="1">
                <a:solidFill>
                  <a:schemeClr val="dk1"/>
                </a:solidFill>
              </a:rPr>
              <a:t>време</a:t>
            </a:r>
            <a:r>
              <a:rPr lang="en-US" sz="1467" dirty="0">
                <a:solidFill>
                  <a:schemeClr val="dk1"/>
                </a:solidFill>
              </a:rPr>
              <a:t> за </a:t>
            </a:r>
            <a:r>
              <a:rPr lang="en-US" sz="1467" dirty="0" err="1">
                <a:solidFill>
                  <a:schemeClr val="dk1"/>
                </a:solidFill>
              </a:rPr>
              <a:t>пациентот</a:t>
            </a:r>
            <a:r>
              <a:rPr lang="en-US" sz="1467" dirty="0">
                <a:solidFill>
                  <a:schemeClr val="dk1"/>
                </a:solidFill>
              </a:rPr>
              <a:t>/ </a:t>
            </a:r>
            <a:r>
              <a:rPr lang="en-US" sz="1467" dirty="0" err="1">
                <a:solidFill>
                  <a:schemeClr val="dk1"/>
                </a:solidFill>
              </a:rPr>
              <a:t>докторот</a:t>
            </a:r>
            <a:r>
              <a:rPr lang="en-US" sz="1467" dirty="0">
                <a:solidFill>
                  <a:schemeClr val="dk1"/>
                </a:solidFill>
              </a:rPr>
              <a:t>/</a:t>
            </a:r>
            <a:r>
              <a:rPr lang="en-US" sz="1467" dirty="0" err="1">
                <a:solidFill>
                  <a:schemeClr val="dk1"/>
                </a:solidFill>
              </a:rPr>
              <a:t>сестра</a:t>
            </a:r>
            <a:endParaRPr sz="1867" dirty="0"/>
          </a:p>
          <a:p>
            <a:r>
              <a:rPr lang="en-US" sz="1467" dirty="0" err="1">
                <a:solidFill>
                  <a:schemeClr val="dk1"/>
                </a:solidFill>
              </a:rPr>
              <a:t>Особено</a:t>
            </a:r>
            <a:r>
              <a:rPr lang="en-US" sz="1467" dirty="0">
                <a:solidFill>
                  <a:schemeClr val="dk1"/>
                </a:solidFill>
              </a:rPr>
              <a:t> </a:t>
            </a:r>
            <a:r>
              <a:rPr lang="en-US" sz="1467" dirty="0" err="1">
                <a:solidFill>
                  <a:schemeClr val="dk1"/>
                </a:solidFill>
              </a:rPr>
              <a:t>значајно</a:t>
            </a:r>
            <a:r>
              <a:rPr lang="en-US" sz="1467" dirty="0">
                <a:solidFill>
                  <a:schemeClr val="dk1"/>
                </a:solidFill>
              </a:rPr>
              <a:t> во </a:t>
            </a:r>
            <a:r>
              <a:rPr lang="en-US" sz="1467" dirty="0" err="1">
                <a:solidFill>
                  <a:schemeClr val="dk1"/>
                </a:solidFill>
              </a:rPr>
              <a:t>текот</a:t>
            </a:r>
            <a:r>
              <a:rPr lang="en-US" sz="1467" dirty="0">
                <a:solidFill>
                  <a:schemeClr val="dk1"/>
                </a:solidFill>
              </a:rPr>
              <a:t> на КОВИД19 </a:t>
            </a:r>
            <a:r>
              <a:rPr lang="en-US" sz="1467" dirty="0" err="1">
                <a:solidFill>
                  <a:schemeClr val="dk1"/>
                </a:solidFill>
              </a:rPr>
              <a:t>пандемијата</a:t>
            </a:r>
            <a:endParaRPr sz="1467" dirty="0">
              <a:solidFill>
                <a:schemeClr val="dk1"/>
              </a:solidFill>
            </a:endParaRPr>
          </a:p>
          <a:p>
            <a:endParaRPr sz="1467" dirty="0">
              <a:solidFill>
                <a:schemeClr val="dk1"/>
              </a:solidFill>
            </a:endParaRPr>
          </a:p>
          <a:p>
            <a:endParaRPr sz="1467" dirty="0">
              <a:solidFill>
                <a:schemeClr val="dk1"/>
              </a:solidFill>
            </a:endParaRPr>
          </a:p>
        </p:txBody>
      </p:sp>
      <p:sp>
        <p:nvSpPr>
          <p:cNvPr id="379" name="Google Shape;379;p22"/>
          <p:cNvSpPr/>
          <p:nvPr/>
        </p:nvSpPr>
        <p:spPr>
          <a:xfrm rot="5400000" flipH="1">
            <a:off x="3717358" y="3619188"/>
            <a:ext cx="255033" cy="1185499"/>
          </a:xfrm>
          <a:prstGeom prst="upArrow">
            <a:avLst>
              <a:gd name="adj1" fmla="val 50000"/>
              <a:gd name="adj2" fmla="val 89017"/>
            </a:avLst>
          </a:prstGeom>
          <a:solidFill>
            <a:srgbClr val="C00000"/>
          </a:solidFill>
          <a:ln>
            <a:noFill/>
          </a:ln>
          <a:effectLst>
            <a:outerShdw blurRad="44450" dist="27940" dir="5400000" algn="ctr">
              <a:srgbClr val="000000">
                <a:alpha val="31372"/>
              </a:srgbClr>
            </a:outerShdw>
          </a:effectLst>
        </p:spPr>
        <p:txBody>
          <a:bodyPr spcFirstLastPara="1" wrap="square" lIns="121900" tIns="60933" rIns="121900" bIns="60933" anchor="ctr" anchorCtr="0">
            <a:noAutofit/>
          </a:bodyPr>
          <a:lstStyle/>
          <a:p>
            <a:pPr>
              <a:buClr>
                <a:schemeClr val="dk1"/>
              </a:buClr>
              <a:buSzPts val="1050"/>
            </a:pPr>
            <a:endParaRPr>
              <a:solidFill>
                <a:srgbClr val="FFFFFF"/>
              </a:solidFill>
            </a:endParaRPr>
          </a:p>
        </p:txBody>
      </p:sp>
      <p:sp>
        <p:nvSpPr>
          <p:cNvPr id="380" name="Google Shape;380;p22"/>
          <p:cNvSpPr txBox="1"/>
          <p:nvPr/>
        </p:nvSpPr>
        <p:spPr>
          <a:xfrm>
            <a:off x="4478001" y="3658198"/>
            <a:ext cx="4160810" cy="2584499"/>
          </a:xfrm>
          <a:prstGeom prst="rect">
            <a:avLst/>
          </a:prstGeom>
          <a:noFill/>
          <a:ln>
            <a:noFill/>
          </a:ln>
        </p:spPr>
        <p:txBody>
          <a:bodyPr spcFirstLastPara="1" wrap="square" lIns="60933" tIns="60933" rIns="60933" bIns="60933" anchor="t" anchorCtr="0">
            <a:spAutoFit/>
          </a:bodyPr>
          <a:lstStyle/>
          <a:p>
            <a:pPr marL="228594" indent="-228594">
              <a:buClr>
                <a:schemeClr val="dk1"/>
              </a:buClr>
              <a:buSzPts val="1000"/>
              <a:buFont typeface="Arial"/>
              <a:buChar char="•"/>
            </a:pPr>
            <a:r>
              <a:rPr lang="en-US" sz="1333" b="1" dirty="0" smtClean="0">
                <a:solidFill>
                  <a:schemeClr val="dk1"/>
                </a:solidFill>
              </a:rPr>
              <a:t>obinutuzumab</a:t>
            </a:r>
            <a:r>
              <a:rPr lang="en-US" sz="1333" dirty="0" smtClean="0">
                <a:solidFill>
                  <a:schemeClr val="dk1"/>
                </a:solidFill>
              </a:rPr>
              <a:t> </a:t>
            </a:r>
            <a:r>
              <a:rPr lang="en-US" sz="1333" dirty="0" err="1">
                <a:solidFill>
                  <a:schemeClr val="dk1"/>
                </a:solidFill>
              </a:rPr>
              <a:t>значитено</a:t>
            </a:r>
            <a:r>
              <a:rPr lang="en-US" sz="1333" dirty="0">
                <a:solidFill>
                  <a:schemeClr val="dk1"/>
                </a:solidFill>
              </a:rPr>
              <a:t> </a:t>
            </a:r>
            <a:r>
              <a:rPr lang="en-US" sz="1333" dirty="0" err="1">
                <a:solidFill>
                  <a:schemeClr val="dk1"/>
                </a:solidFill>
              </a:rPr>
              <a:t>го</a:t>
            </a:r>
            <a:r>
              <a:rPr lang="en-US" sz="1333" dirty="0">
                <a:solidFill>
                  <a:schemeClr val="dk1"/>
                </a:solidFill>
              </a:rPr>
              <a:t> </a:t>
            </a:r>
            <a:r>
              <a:rPr lang="en-US" sz="1333" dirty="0" err="1">
                <a:solidFill>
                  <a:schemeClr val="dk1"/>
                </a:solidFill>
              </a:rPr>
              <a:t>подобри</a:t>
            </a:r>
            <a:r>
              <a:rPr lang="en-US" sz="1333" dirty="0">
                <a:solidFill>
                  <a:schemeClr val="dk1"/>
                </a:solidFill>
              </a:rPr>
              <a:t> </a:t>
            </a:r>
            <a:r>
              <a:rPr lang="en-US" sz="1333" dirty="0" err="1">
                <a:solidFill>
                  <a:schemeClr val="dk1"/>
                </a:solidFill>
              </a:rPr>
              <a:t>клиничкиот</a:t>
            </a:r>
            <a:r>
              <a:rPr lang="en-US" sz="1333" dirty="0">
                <a:solidFill>
                  <a:schemeClr val="dk1"/>
                </a:solidFill>
              </a:rPr>
              <a:t> </a:t>
            </a:r>
            <a:r>
              <a:rPr lang="en-US" sz="1333" dirty="0" err="1">
                <a:solidFill>
                  <a:schemeClr val="dk1"/>
                </a:solidFill>
              </a:rPr>
              <a:t>исход</a:t>
            </a:r>
            <a:r>
              <a:rPr lang="en-US" sz="1333" dirty="0">
                <a:solidFill>
                  <a:schemeClr val="dk1"/>
                </a:solidFill>
              </a:rPr>
              <a:t> во 1Л ФЛ во </a:t>
            </a:r>
            <a:r>
              <a:rPr lang="en-US" sz="1333" dirty="0" err="1">
                <a:solidFill>
                  <a:schemeClr val="dk1"/>
                </a:solidFill>
              </a:rPr>
              <a:t>последните</a:t>
            </a:r>
            <a:r>
              <a:rPr lang="en-US" sz="1333" dirty="0">
                <a:solidFill>
                  <a:schemeClr val="dk1"/>
                </a:solidFill>
              </a:rPr>
              <a:t> </a:t>
            </a:r>
            <a:r>
              <a:rPr lang="en-US" sz="1333" dirty="0" err="1">
                <a:solidFill>
                  <a:schemeClr val="dk1"/>
                </a:solidFill>
              </a:rPr>
              <a:t>децении</a:t>
            </a:r>
            <a:r>
              <a:rPr lang="en-US" sz="1333" dirty="0">
                <a:solidFill>
                  <a:schemeClr val="dk1"/>
                </a:solidFill>
              </a:rPr>
              <a:t> во </a:t>
            </a:r>
            <a:r>
              <a:rPr lang="en-US" sz="1333" dirty="0" err="1">
                <a:solidFill>
                  <a:schemeClr val="dk1"/>
                </a:solidFill>
              </a:rPr>
              <a:t>однос</a:t>
            </a:r>
            <a:r>
              <a:rPr lang="en-US" sz="1333" dirty="0">
                <a:solidFill>
                  <a:schemeClr val="dk1"/>
                </a:solidFill>
              </a:rPr>
              <a:t> на </a:t>
            </a:r>
            <a:r>
              <a:rPr lang="en-US" sz="1333" dirty="0" smtClean="0">
                <a:solidFill>
                  <a:schemeClr val="dk1"/>
                </a:solidFill>
              </a:rPr>
              <a:t>rituximab</a:t>
            </a:r>
            <a:endParaRPr sz="1867" dirty="0"/>
          </a:p>
          <a:p>
            <a:pPr marL="228594" indent="-228594">
              <a:buClr>
                <a:schemeClr val="dk1"/>
              </a:buClr>
              <a:buSzPts val="1000"/>
              <a:buFont typeface="Arial"/>
              <a:buChar char="•"/>
            </a:pPr>
            <a:r>
              <a:rPr lang="en-US" sz="1333" dirty="0" err="1">
                <a:solidFill>
                  <a:schemeClr val="dk1"/>
                </a:solidFill>
              </a:rPr>
              <a:t>Клинички</a:t>
            </a:r>
            <a:r>
              <a:rPr lang="en-US" sz="1333" dirty="0">
                <a:solidFill>
                  <a:schemeClr val="dk1"/>
                </a:solidFill>
              </a:rPr>
              <a:t> </a:t>
            </a:r>
            <a:r>
              <a:rPr lang="en-US" sz="1333" dirty="0" err="1">
                <a:solidFill>
                  <a:schemeClr val="dk1"/>
                </a:solidFill>
              </a:rPr>
              <a:t>значајно</a:t>
            </a:r>
            <a:r>
              <a:rPr lang="en-US" sz="1333" dirty="0">
                <a:solidFill>
                  <a:schemeClr val="dk1"/>
                </a:solidFill>
              </a:rPr>
              <a:t> </a:t>
            </a:r>
            <a:r>
              <a:rPr lang="en-US" sz="1333" dirty="0" err="1">
                <a:solidFill>
                  <a:schemeClr val="dk1"/>
                </a:solidFill>
              </a:rPr>
              <a:t>подобрување</a:t>
            </a:r>
            <a:r>
              <a:rPr lang="en-US" sz="1333" dirty="0">
                <a:solidFill>
                  <a:schemeClr val="dk1"/>
                </a:solidFill>
              </a:rPr>
              <a:t> во PFS (70.5% G-chemo vs 63.2% R-chemo)</a:t>
            </a:r>
            <a:r>
              <a:rPr lang="en-US" sz="1333" baseline="30000" dirty="0">
                <a:solidFill>
                  <a:schemeClr val="dk1"/>
                </a:solidFill>
              </a:rPr>
              <a:t>2</a:t>
            </a:r>
            <a:endParaRPr sz="1333" baseline="30000" dirty="0">
              <a:solidFill>
                <a:schemeClr val="dk1"/>
              </a:solidFill>
            </a:endParaRPr>
          </a:p>
          <a:p>
            <a:pPr marL="228594" indent="-228594">
              <a:buClr>
                <a:schemeClr val="dk1"/>
              </a:buClr>
              <a:buSzPts val="1000"/>
              <a:buFont typeface="Arial"/>
              <a:buChar char="•"/>
            </a:pPr>
            <a:r>
              <a:rPr lang="en-US" sz="1333" dirty="0">
                <a:solidFill>
                  <a:schemeClr val="dk1"/>
                </a:solidFill>
              </a:rPr>
              <a:t>28% </a:t>
            </a:r>
            <a:r>
              <a:rPr lang="en-US" sz="1333" dirty="0" err="1">
                <a:solidFill>
                  <a:schemeClr val="dk1"/>
                </a:solidFill>
              </a:rPr>
              <a:t>намалување</a:t>
            </a:r>
            <a:r>
              <a:rPr lang="en-US" sz="1333" dirty="0">
                <a:solidFill>
                  <a:schemeClr val="dk1"/>
                </a:solidFill>
              </a:rPr>
              <a:t> на </a:t>
            </a:r>
            <a:r>
              <a:rPr lang="en-US" sz="1333" dirty="0" err="1">
                <a:solidFill>
                  <a:schemeClr val="dk1"/>
                </a:solidFill>
              </a:rPr>
              <a:t>ризикот</a:t>
            </a:r>
            <a:r>
              <a:rPr lang="en-US" sz="1333" dirty="0">
                <a:solidFill>
                  <a:schemeClr val="dk1"/>
                </a:solidFill>
              </a:rPr>
              <a:t> за </a:t>
            </a:r>
            <a:r>
              <a:rPr lang="en-US" sz="1333" dirty="0" err="1">
                <a:solidFill>
                  <a:schemeClr val="dk1"/>
                </a:solidFill>
              </a:rPr>
              <a:t>потреба</a:t>
            </a:r>
            <a:r>
              <a:rPr lang="en-US" sz="1333" dirty="0">
                <a:solidFill>
                  <a:schemeClr val="dk1"/>
                </a:solidFill>
              </a:rPr>
              <a:t> </a:t>
            </a:r>
            <a:r>
              <a:rPr lang="en-US" sz="1333" dirty="0" err="1">
                <a:solidFill>
                  <a:schemeClr val="dk1"/>
                </a:solidFill>
              </a:rPr>
              <a:t>од</a:t>
            </a:r>
            <a:r>
              <a:rPr lang="en-US" sz="1333" dirty="0">
                <a:solidFill>
                  <a:schemeClr val="dk1"/>
                </a:solidFill>
              </a:rPr>
              <a:t> </a:t>
            </a:r>
            <a:r>
              <a:rPr lang="en-US" sz="1333" dirty="0" err="1">
                <a:solidFill>
                  <a:schemeClr val="dk1"/>
                </a:solidFill>
              </a:rPr>
              <a:t>нов</a:t>
            </a:r>
            <a:r>
              <a:rPr lang="en-US" sz="1333" dirty="0">
                <a:solidFill>
                  <a:schemeClr val="dk1"/>
                </a:solidFill>
              </a:rPr>
              <a:t> </a:t>
            </a:r>
            <a:r>
              <a:rPr lang="en-US" sz="1333" dirty="0" err="1">
                <a:solidFill>
                  <a:schemeClr val="dk1"/>
                </a:solidFill>
              </a:rPr>
              <a:t>третман</a:t>
            </a:r>
            <a:r>
              <a:rPr lang="en-US" sz="1333" dirty="0">
                <a:solidFill>
                  <a:schemeClr val="dk1"/>
                </a:solidFill>
              </a:rPr>
              <a:t> (</a:t>
            </a:r>
            <a:r>
              <a:rPr lang="en-US" sz="1333" dirty="0" smtClean="0">
                <a:solidFill>
                  <a:schemeClr val="dk1"/>
                </a:solidFill>
              </a:rPr>
              <a:t>TTNT</a:t>
            </a:r>
            <a:r>
              <a:rPr lang="en-US" sz="1333" dirty="0">
                <a:solidFill>
                  <a:schemeClr val="dk1"/>
                </a:solidFill>
              </a:rPr>
              <a:t>) </a:t>
            </a:r>
            <a:r>
              <a:rPr lang="en-US" sz="1333" dirty="0" err="1">
                <a:solidFill>
                  <a:schemeClr val="dk1"/>
                </a:solidFill>
              </a:rPr>
              <a:t>или</a:t>
            </a:r>
            <a:r>
              <a:rPr lang="en-US" sz="1333" dirty="0">
                <a:solidFill>
                  <a:schemeClr val="dk1"/>
                </a:solidFill>
              </a:rPr>
              <a:t> </a:t>
            </a:r>
            <a:r>
              <a:rPr lang="en-US" sz="1333" dirty="0" err="1">
                <a:solidFill>
                  <a:schemeClr val="dk1"/>
                </a:solidFill>
              </a:rPr>
              <a:t>смрт</a:t>
            </a:r>
            <a:r>
              <a:rPr lang="en-US" sz="1333" dirty="0">
                <a:solidFill>
                  <a:schemeClr val="dk1"/>
                </a:solidFill>
              </a:rPr>
              <a:t> споредено со R-Chemo</a:t>
            </a:r>
            <a:r>
              <a:rPr lang="en-US" sz="1333" baseline="30000" dirty="0">
                <a:solidFill>
                  <a:schemeClr val="dk1"/>
                </a:solidFill>
              </a:rPr>
              <a:t>1 </a:t>
            </a:r>
            <a:r>
              <a:rPr lang="en-US" sz="1333" dirty="0">
                <a:solidFill>
                  <a:schemeClr val="dk1"/>
                </a:solidFill>
              </a:rPr>
              <a:t> во </a:t>
            </a:r>
            <a:r>
              <a:rPr lang="en-US" sz="1333" dirty="0" err="1">
                <a:solidFill>
                  <a:schemeClr val="dk1"/>
                </a:solidFill>
              </a:rPr>
              <a:t>период</a:t>
            </a:r>
            <a:r>
              <a:rPr lang="en-US" sz="1333" dirty="0">
                <a:solidFill>
                  <a:schemeClr val="dk1"/>
                </a:solidFill>
              </a:rPr>
              <a:t> </a:t>
            </a:r>
            <a:r>
              <a:rPr lang="en-US" sz="1333" dirty="0" err="1">
                <a:solidFill>
                  <a:schemeClr val="dk1"/>
                </a:solidFill>
              </a:rPr>
              <a:t>од</a:t>
            </a:r>
            <a:r>
              <a:rPr lang="en-US" sz="1333" dirty="0">
                <a:solidFill>
                  <a:schemeClr val="dk1"/>
                </a:solidFill>
              </a:rPr>
              <a:t> 5 </a:t>
            </a:r>
            <a:r>
              <a:rPr lang="en-US" sz="1333" dirty="0" err="1">
                <a:solidFill>
                  <a:schemeClr val="dk1"/>
                </a:solidFill>
              </a:rPr>
              <a:t>години</a:t>
            </a:r>
            <a:endParaRPr sz="1867" dirty="0"/>
          </a:p>
          <a:p>
            <a:pPr marL="228594" indent="-228594">
              <a:buClr>
                <a:schemeClr val="dk1"/>
              </a:buClr>
              <a:buSzPts val="1000"/>
              <a:buFont typeface="Arial"/>
              <a:buChar char="•"/>
            </a:pPr>
            <a:r>
              <a:rPr lang="en-US" sz="1333" dirty="0" err="1">
                <a:solidFill>
                  <a:schemeClr val="dk1"/>
                </a:solidFill>
              </a:rPr>
              <a:t>Намаленa</a:t>
            </a:r>
            <a:r>
              <a:rPr lang="en-US" sz="1333" dirty="0">
                <a:solidFill>
                  <a:schemeClr val="dk1"/>
                </a:solidFill>
              </a:rPr>
              <a:t> </a:t>
            </a:r>
            <a:r>
              <a:rPr lang="en-US" sz="1333" dirty="0" err="1">
                <a:solidFill>
                  <a:schemeClr val="dk1"/>
                </a:solidFill>
              </a:rPr>
              <a:t>прогресија</a:t>
            </a:r>
            <a:r>
              <a:rPr lang="en-US" sz="1333" dirty="0">
                <a:solidFill>
                  <a:schemeClr val="dk1"/>
                </a:solidFill>
              </a:rPr>
              <a:t> на </a:t>
            </a:r>
            <a:r>
              <a:rPr lang="en-US" sz="1333" dirty="0" err="1">
                <a:solidFill>
                  <a:schemeClr val="dk1"/>
                </a:solidFill>
              </a:rPr>
              <a:t>заболувањето</a:t>
            </a:r>
            <a:r>
              <a:rPr lang="en-US" sz="1333" dirty="0">
                <a:solidFill>
                  <a:schemeClr val="dk1"/>
                </a:solidFill>
              </a:rPr>
              <a:t> (POD24)</a:t>
            </a:r>
            <a:r>
              <a:rPr lang="en-US" sz="1333" baseline="30000" dirty="0">
                <a:solidFill>
                  <a:schemeClr val="dk1"/>
                </a:solidFill>
              </a:rPr>
              <a:t>2</a:t>
            </a:r>
            <a:r>
              <a:rPr lang="en-US" sz="1333" dirty="0">
                <a:solidFill>
                  <a:schemeClr val="dk1"/>
                </a:solidFill>
              </a:rPr>
              <a:t>	</a:t>
            </a:r>
            <a:endParaRPr sz="1333" dirty="0">
              <a:solidFill>
                <a:schemeClr val="dk1"/>
              </a:solidFill>
            </a:endParaRPr>
          </a:p>
          <a:p>
            <a:pPr marL="228594" indent="-143930">
              <a:buClr>
                <a:schemeClr val="dk1"/>
              </a:buClr>
              <a:buSzPts val="1000"/>
            </a:pPr>
            <a:endParaRPr sz="1333" dirty="0">
              <a:solidFill>
                <a:schemeClr val="dk1"/>
              </a:solidFill>
            </a:endParaRPr>
          </a:p>
          <a:p>
            <a:pPr marL="380990" indent="-296326">
              <a:buClr>
                <a:schemeClr val="dk1"/>
              </a:buClr>
              <a:buSzPts val="1000"/>
            </a:pPr>
            <a:endParaRPr sz="1333" dirty="0">
              <a:solidFill>
                <a:schemeClr val="dk1"/>
              </a:solidFill>
            </a:endParaRPr>
          </a:p>
        </p:txBody>
      </p:sp>
      <p:pic>
        <p:nvPicPr>
          <p:cNvPr id="383" name="Google Shape;383;p22" descr="5min.png"/>
          <p:cNvPicPr preferRelativeResize="0"/>
          <p:nvPr/>
        </p:nvPicPr>
        <p:blipFill rotWithShape="1">
          <a:blip r:embed="rId3">
            <a:alphaModFix/>
          </a:blip>
          <a:srcRect/>
          <a:stretch/>
        </p:blipFill>
        <p:spPr>
          <a:xfrm>
            <a:off x="6773020" y="1420277"/>
            <a:ext cx="830176" cy="732399"/>
          </a:xfrm>
          <a:prstGeom prst="rect">
            <a:avLst/>
          </a:prstGeom>
          <a:noFill/>
          <a:ln>
            <a:noFill/>
          </a:ln>
        </p:spPr>
      </p:pic>
      <p:sp>
        <p:nvSpPr>
          <p:cNvPr id="384" name="Google Shape;384;p22"/>
          <p:cNvSpPr/>
          <p:nvPr/>
        </p:nvSpPr>
        <p:spPr>
          <a:xfrm>
            <a:off x="238105" y="6384881"/>
            <a:ext cx="9085229" cy="451479"/>
          </a:xfrm>
          <a:prstGeom prst="rect">
            <a:avLst/>
          </a:prstGeom>
          <a:noFill/>
          <a:ln>
            <a:noFill/>
          </a:ln>
        </p:spPr>
        <p:txBody>
          <a:bodyPr spcFirstLastPara="1" wrap="square" lIns="121900" tIns="60933" rIns="121900" bIns="60933" anchor="t" anchorCtr="0">
            <a:spAutoFit/>
          </a:bodyPr>
          <a:lstStyle/>
          <a:p>
            <a:r>
              <a:rPr lang="en-US" sz="1067" dirty="0">
                <a:solidFill>
                  <a:schemeClr val="dk1"/>
                </a:solidFill>
              </a:rPr>
              <a:t>1.Hiddemann W, et al. J </a:t>
            </a:r>
            <a:r>
              <a:rPr lang="en-US" sz="1067" dirty="0" err="1">
                <a:solidFill>
                  <a:schemeClr val="dk1"/>
                </a:solidFill>
              </a:rPr>
              <a:t>Clin</a:t>
            </a:r>
            <a:r>
              <a:rPr lang="en-US" sz="1067" dirty="0">
                <a:solidFill>
                  <a:schemeClr val="dk1"/>
                </a:solidFill>
              </a:rPr>
              <a:t> </a:t>
            </a:r>
            <a:r>
              <a:rPr lang="en-US" sz="1067" dirty="0" err="1">
                <a:solidFill>
                  <a:schemeClr val="dk1"/>
                </a:solidFill>
              </a:rPr>
              <a:t>Oncol</a:t>
            </a:r>
            <a:r>
              <a:rPr lang="en-US" sz="1067" dirty="0">
                <a:solidFill>
                  <a:schemeClr val="dk1"/>
                </a:solidFill>
              </a:rPr>
              <a:t> 2018;36:2395–404 2. Townsend W. Et al. EHA poster06/12/2020; 293659; EP1170 3 Sehn L, et al. J </a:t>
            </a:r>
            <a:r>
              <a:rPr lang="en-US" sz="1067" dirty="0" err="1">
                <a:solidFill>
                  <a:schemeClr val="dk1"/>
                </a:solidFill>
              </a:rPr>
              <a:t>Clin</a:t>
            </a:r>
            <a:r>
              <a:rPr lang="en-US" sz="1067" dirty="0">
                <a:solidFill>
                  <a:schemeClr val="dk1"/>
                </a:solidFill>
              </a:rPr>
              <a:t> </a:t>
            </a:r>
            <a:r>
              <a:rPr lang="en-US" sz="1067" dirty="0" err="1">
                <a:solidFill>
                  <a:schemeClr val="dk1"/>
                </a:solidFill>
              </a:rPr>
              <a:t>Oncol</a:t>
            </a:r>
            <a:r>
              <a:rPr lang="en-US" sz="1067" dirty="0">
                <a:solidFill>
                  <a:schemeClr val="dk1"/>
                </a:solidFill>
              </a:rPr>
              <a:t> 2020;38:155–165</a:t>
            </a:r>
            <a:endParaRPr sz="1067" dirty="0">
              <a:solidFill>
                <a:schemeClr val="dk1"/>
              </a:solidFill>
            </a:endParaRPr>
          </a:p>
        </p:txBody>
      </p:sp>
      <p:sp>
        <p:nvSpPr>
          <p:cNvPr id="385" name="Google Shape;385;p22"/>
          <p:cNvSpPr/>
          <p:nvPr/>
        </p:nvSpPr>
        <p:spPr>
          <a:xfrm>
            <a:off x="4437623" y="3658198"/>
            <a:ext cx="4201188" cy="2173077"/>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60933" tIns="60933" rIns="60933" bIns="60933" anchor="ctr" anchorCtr="0">
            <a:normAutofit/>
          </a:bodyPr>
          <a:lstStyle/>
          <a:p>
            <a:pPr algn="ctr"/>
            <a:endParaRPr sz="2400">
              <a:solidFill>
                <a:schemeClr val="lt1"/>
              </a:solidFill>
            </a:endParaRPr>
          </a:p>
        </p:txBody>
      </p:sp>
      <p:pic>
        <p:nvPicPr>
          <p:cNvPr id="2" name="Picture 1"/>
          <p:cNvPicPr>
            <a:picLocks noChangeAspect="1"/>
          </p:cNvPicPr>
          <p:nvPr/>
        </p:nvPicPr>
        <p:blipFill>
          <a:blip r:embed="rId4"/>
          <a:stretch>
            <a:fillRect/>
          </a:stretch>
        </p:blipFill>
        <p:spPr>
          <a:xfrm>
            <a:off x="10688493" y="279866"/>
            <a:ext cx="1012024" cy="969348"/>
          </a:xfrm>
          <a:prstGeom prst="rect">
            <a:avLst/>
          </a:prstGeom>
        </p:spPr>
      </p:pic>
    </p:spTree>
    <p:extLst>
      <p:ext uri="{BB962C8B-B14F-4D97-AF65-F5344CB8AC3E}">
        <p14:creationId xmlns:p14="http://schemas.microsoft.com/office/powerpoint/2010/main" val="171453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1000"/>
                                        <p:tgtEl>
                                          <p:spTgt spid="378"/>
                                        </p:tgtEl>
                                      </p:cBhvr>
                                    </p:animEffect>
                                  </p:childTnLst>
                                </p:cTn>
                              </p:par>
                              <p:par>
                                <p:cTn id="8" presetID="10" presetClass="entr" presetSubtype="0" fill="hold" nodeType="withEffect">
                                  <p:stCondLst>
                                    <p:cond delay="0"/>
                                  </p:stCondLst>
                                  <p:childTnLst>
                                    <p:set>
                                      <p:cBhvr>
                                        <p:cTn id="9" dur="1" fill="hold">
                                          <p:stCondLst>
                                            <p:cond delay="0"/>
                                          </p:stCondLst>
                                        </p:cTn>
                                        <p:tgtEl>
                                          <p:spTgt spid="372"/>
                                        </p:tgtEl>
                                        <p:attrNameLst>
                                          <p:attrName>style.visibility</p:attrName>
                                        </p:attrNameLst>
                                      </p:cBhvr>
                                      <p:to>
                                        <p:strVal val="visible"/>
                                      </p:to>
                                    </p:set>
                                    <p:animEffect transition="in" filter="fade">
                                      <p:cBhvr>
                                        <p:cTn id="10" dur="1000"/>
                                        <p:tgtEl>
                                          <p:spTgt spid="372"/>
                                        </p:tgtEl>
                                      </p:cBhvr>
                                    </p:animEffect>
                                  </p:childTnLst>
                                </p:cTn>
                              </p:par>
                              <p:par>
                                <p:cTn id="11" presetID="10" presetClass="entr" presetSubtype="0" fill="hold" nodeType="withEffect">
                                  <p:stCondLst>
                                    <p:cond delay="0"/>
                                  </p:stCondLst>
                                  <p:childTnLst>
                                    <p:set>
                                      <p:cBhvr>
                                        <p:cTn id="12" dur="1" fill="hold">
                                          <p:stCondLst>
                                            <p:cond delay="0"/>
                                          </p:stCondLst>
                                        </p:cTn>
                                        <p:tgtEl>
                                          <p:spTgt spid="374"/>
                                        </p:tgtEl>
                                        <p:attrNameLst>
                                          <p:attrName>style.visibility</p:attrName>
                                        </p:attrNameLst>
                                      </p:cBhvr>
                                      <p:to>
                                        <p:strVal val="visible"/>
                                      </p:to>
                                    </p:set>
                                    <p:animEffect transition="in" filter="fade">
                                      <p:cBhvr>
                                        <p:cTn id="13" dur="1000"/>
                                        <p:tgtEl>
                                          <p:spTgt spid="374"/>
                                        </p:tgtEl>
                                      </p:cBhvr>
                                    </p:animEffect>
                                  </p:childTnLst>
                                </p:cTn>
                              </p:par>
                              <p:par>
                                <p:cTn id="14" presetID="10" presetClass="entr" presetSubtype="0" fill="hold" nodeType="withEffect">
                                  <p:stCondLst>
                                    <p:cond delay="0"/>
                                  </p:stCondLst>
                                  <p:childTnLst>
                                    <p:set>
                                      <p:cBhvr>
                                        <p:cTn id="15" dur="1" fill="hold">
                                          <p:stCondLst>
                                            <p:cond delay="0"/>
                                          </p:stCondLst>
                                        </p:cTn>
                                        <p:tgtEl>
                                          <p:spTgt spid="377"/>
                                        </p:tgtEl>
                                        <p:attrNameLst>
                                          <p:attrName>style.visibility</p:attrName>
                                        </p:attrNameLst>
                                      </p:cBhvr>
                                      <p:to>
                                        <p:strVal val="visible"/>
                                      </p:to>
                                    </p:set>
                                    <p:animEffect transition="in" filter="fade">
                                      <p:cBhvr>
                                        <p:cTn id="16" dur="1000"/>
                                        <p:tgtEl>
                                          <p:spTgt spid="377"/>
                                        </p:tgtEl>
                                      </p:cBhvr>
                                    </p:animEffect>
                                  </p:childTnLst>
                                </p:cTn>
                              </p:par>
                              <p:par>
                                <p:cTn id="17" presetID="10" presetClass="entr" presetSubtype="0" fill="hold" nodeType="withEffect">
                                  <p:stCondLst>
                                    <p:cond delay="0"/>
                                  </p:stCondLst>
                                  <p:childTnLst>
                                    <p:set>
                                      <p:cBhvr>
                                        <p:cTn id="18" dur="1" fill="hold">
                                          <p:stCondLst>
                                            <p:cond delay="0"/>
                                          </p:stCondLst>
                                        </p:cTn>
                                        <p:tgtEl>
                                          <p:spTgt spid="383"/>
                                        </p:tgtEl>
                                        <p:attrNameLst>
                                          <p:attrName>style.visibility</p:attrName>
                                        </p:attrNameLst>
                                      </p:cBhvr>
                                      <p:to>
                                        <p:strVal val="visible"/>
                                      </p:to>
                                    </p:set>
                                    <p:animEffect transition="in" filter="fade">
                                      <p:cBhvr>
                                        <p:cTn id="19" dur="1000"/>
                                        <p:tgtEl>
                                          <p:spTgt spid="38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80"/>
                                        </p:tgtEl>
                                        <p:attrNameLst>
                                          <p:attrName>style.visibility</p:attrName>
                                        </p:attrNameLst>
                                      </p:cBhvr>
                                      <p:to>
                                        <p:strVal val="visible"/>
                                      </p:to>
                                    </p:set>
                                    <p:animEffect transition="in" filter="fade">
                                      <p:cBhvr>
                                        <p:cTn id="24" dur="1000"/>
                                        <p:tgtEl>
                                          <p:spTgt spid="380"/>
                                        </p:tgtEl>
                                      </p:cBhvr>
                                    </p:animEffect>
                                  </p:childTnLst>
                                </p:cTn>
                              </p:par>
                              <p:par>
                                <p:cTn id="25" presetID="10" presetClass="entr" presetSubtype="0" fill="hold" nodeType="withEffect">
                                  <p:stCondLst>
                                    <p:cond delay="0"/>
                                  </p:stCondLst>
                                  <p:childTnLst>
                                    <p:set>
                                      <p:cBhvr>
                                        <p:cTn id="26" dur="1" fill="hold">
                                          <p:stCondLst>
                                            <p:cond delay="0"/>
                                          </p:stCondLst>
                                        </p:cTn>
                                        <p:tgtEl>
                                          <p:spTgt spid="385"/>
                                        </p:tgtEl>
                                        <p:attrNameLst>
                                          <p:attrName>style.visibility</p:attrName>
                                        </p:attrNameLst>
                                      </p:cBhvr>
                                      <p:to>
                                        <p:strVal val="visible"/>
                                      </p:to>
                                    </p:set>
                                    <p:animEffect transition="in" filter="fade">
                                      <p:cBhvr>
                                        <p:cTn id="27" dur="1000"/>
                                        <p:tgtEl>
                                          <p:spTgt spid="385"/>
                                        </p:tgtEl>
                                      </p:cBhvr>
                                    </p:animEffect>
                                  </p:childTnLst>
                                </p:cTn>
                              </p:par>
                              <p:par>
                                <p:cTn id="28" presetID="10" presetClass="entr" presetSubtype="0" fill="hold" nodeType="withEffect">
                                  <p:stCondLst>
                                    <p:cond delay="0"/>
                                  </p:stCondLst>
                                  <p:childTnLst>
                                    <p:set>
                                      <p:cBhvr>
                                        <p:cTn id="29" dur="1" fill="hold">
                                          <p:stCondLst>
                                            <p:cond delay="0"/>
                                          </p:stCondLst>
                                        </p:cTn>
                                        <p:tgtEl>
                                          <p:spTgt spid="379"/>
                                        </p:tgtEl>
                                        <p:attrNameLst>
                                          <p:attrName>style.visibility</p:attrName>
                                        </p:attrNameLst>
                                      </p:cBhvr>
                                      <p:to>
                                        <p:strVal val="visible"/>
                                      </p:to>
                                    </p:set>
                                    <p:animEffect transition="in" filter="fade">
                                      <p:cBhvr>
                                        <p:cTn id="30" dur="1000"/>
                                        <p:tgtEl>
                                          <p:spTgt spid="379"/>
                                        </p:tgtEl>
                                      </p:cBhvr>
                                    </p:animEffect>
                                  </p:childTnLst>
                                </p:cTn>
                              </p:par>
                              <p:par>
                                <p:cTn id="31" presetID="10" presetClass="entr" presetSubtype="0" fill="hold" nodeType="withEffect">
                                  <p:stCondLst>
                                    <p:cond delay="0"/>
                                  </p:stCondLst>
                                  <p:childTnLst>
                                    <p:set>
                                      <p:cBhvr>
                                        <p:cTn id="32" dur="1" fill="hold">
                                          <p:stCondLst>
                                            <p:cond delay="0"/>
                                          </p:stCondLst>
                                        </p:cTn>
                                        <p:tgtEl>
                                          <p:spTgt spid="375"/>
                                        </p:tgtEl>
                                        <p:attrNameLst>
                                          <p:attrName>style.visibility</p:attrName>
                                        </p:attrNameLst>
                                      </p:cBhvr>
                                      <p:to>
                                        <p:strVal val="visible"/>
                                      </p:to>
                                    </p:set>
                                    <p:animEffect transition="in" filter="fade">
                                      <p:cBhvr>
                                        <p:cTn id="33" dur="1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999" y="220800"/>
            <a:ext cx="9707783" cy="854400"/>
          </a:xfrm>
        </p:spPr>
        <p:txBody>
          <a:bodyPr>
            <a:noAutofit/>
          </a:bodyPr>
          <a:lstStyle/>
          <a:p>
            <a:r>
              <a:rPr lang="mk-MK" sz="2800" b="1" dirty="0" smtClean="0">
                <a:solidFill>
                  <a:srgbClr val="C00000"/>
                </a:solidFill>
                <a:latin typeface="Calibri" panose="020F0502020204030204" pitchFamily="34" charset="0"/>
                <a:cs typeface="Calibri" panose="020F0502020204030204" pitchFamily="34" charset="0"/>
              </a:rPr>
              <a:t>Примарен гастричен МАЛТ лимфом (агресивен) со специфики во дијагностика</a:t>
            </a:r>
            <a:endParaRPr lang="en-US" sz="2800" b="1" dirty="0">
              <a:solidFill>
                <a:srgbClr val="C00000"/>
              </a:solidFill>
              <a:latin typeface="Calibri" panose="020F0502020204030204" pitchFamily="34" charset="0"/>
              <a:cs typeface="Calibri" panose="020F0502020204030204" pitchFamily="34" charset="0"/>
            </a:endParaRPr>
          </a:p>
        </p:txBody>
      </p:sp>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128125" y="2306638"/>
            <a:ext cx="3063875" cy="246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5760" y="1412367"/>
            <a:ext cx="8852732"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400" b="1" i="0" u="none" strike="noStrike" kern="0" cap="none" spc="0" normalizeH="0" baseline="0" noProof="0" dirty="0">
                <a:ln>
                  <a:noFill/>
                </a:ln>
                <a:solidFill>
                  <a:srgbClr val="A41E26"/>
                </a:solidFill>
                <a:effectLst/>
                <a:uLnTx/>
                <a:uFillTx/>
                <a:latin typeface="Calibri" panose="020F0502020204030204" pitchFamily="34" charset="0"/>
                <a:cs typeface="Calibri" panose="020F0502020204030204" pitchFamily="34" charset="0"/>
                <a:sym typeface="Arial"/>
              </a:rPr>
              <a:t>Примарни ГИ МАЛТ лимфоми се дефинираат врз основа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400" b="1" i="0" u="none" strike="noStrike" kern="0" cap="none" spc="0" normalizeH="0" baseline="0" noProof="0" dirty="0">
                <a:ln>
                  <a:noFill/>
                </a:ln>
                <a:solidFill>
                  <a:srgbClr val="A41E26"/>
                </a:solidFill>
                <a:effectLst/>
                <a:uLnTx/>
                <a:uFillTx/>
                <a:latin typeface="Calibri" panose="020F0502020204030204" pitchFamily="34" charset="0"/>
                <a:cs typeface="Calibri" panose="020F0502020204030204" pitchFamily="34" charset="0"/>
                <a:sym typeface="Arial"/>
              </a:rPr>
              <a:t>на 5 специфични карактеристики: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отсуство на </a:t>
            </a:r>
            <a:r>
              <a:rPr kumimoji="0" lang="ru-RU" sz="14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периферна лимфаденопатија </a:t>
            </a:r>
            <a:r>
              <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во времето на презентирање;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недостаток на зголемени медијастинални лимфни јазли;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нормален вкупен број на леукоцити и периферна размаска</a:t>
            </a:r>
            <a:r>
              <a:rPr kumimoji="0" lang="ru-RU" sz="14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4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нема лимфом</a:t>
            </a:r>
            <a:r>
              <a:rPr kumimoji="0" lang="mk-MK" sz="14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ска</a:t>
            </a:r>
            <a:r>
              <a:rPr kumimoji="0" lang="ru-RU" sz="14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инволвираност на црниот дроб и слезината</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mk-MK"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Гастроинтестиналниот тракт е најчесто место на примарна инфилтрација (50% од МАЛТ лимфомите), а од самиот ГИ тракт </a:t>
            </a:r>
            <a:r>
              <a:rPr kumimoji="0" lang="mk-MK" sz="1400" b="1" i="0" u="none" strike="noStrike" kern="0" cap="none" spc="0" normalizeH="0" baseline="0" noProof="0" dirty="0">
                <a:ln>
                  <a:noFill/>
                </a:ln>
                <a:solidFill>
                  <a:srgbClr val="A41E26"/>
                </a:solidFill>
                <a:effectLst/>
                <a:uLnTx/>
                <a:uFillTx/>
                <a:latin typeface="Calibri" panose="020F0502020204030204" pitchFamily="34" charset="0"/>
                <a:cs typeface="Calibri" panose="020F0502020204030204" pitchFamily="34" charset="0"/>
                <a:sym typeface="Arial"/>
              </a:rPr>
              <a:t>желудникот е најчета примарна локација (80%-90% од гастричните МАЛТ лимфоми)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mk-MK"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mk-MK"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Во етиологијата на овие лимфоми инфекцијата со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Helicobacter pylori </a:t>
            </a:r>
            <a:r>
              <a:rPr kumimoji="0" lang="mk-MK"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има голема улога.</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mk-MK"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Може да бидат присутни "Б-симптомите" како покачена телесна температура, ноќно потење и губење на тежината.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Симптоми поврзани со локацијата се главно диспепсија, абдоминална болка (главно епигастрична), гадење или повраќање и анорексија.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ru-RU" sz="1400" b="1" i="0" u="none" strike="noStrike" kern="0" cap="none" spc="0" normalizeH="0" baseline="0" noProof="0" dirty="0">
                <a:ln>
                  <a:noFill/>
                </a:ln>
                <a:solidFill>
                  <a:srgbClr val="A41E26"/>
                </a:solidFill>
                <a:effectLst/>
                <a:uLnTx/>
                <a:uFillTx/>
                <a:latin typeface="Calibri" panose="020F0502020204030204" pitchFamily="34" charset="0"/>
                <a:cs typeface="Calibri" panose="020F0502020204030204" pitchFamily="34" charset="0"/>
                <a:sym typeface="Arial"/>
              </a:rPr>
              <a:t>За поставување на дијагноза потребно е да се направи ендоскопска биопсија (некогаш дијагнозата е резултат на хируршка биопсија или дијагностика од оперативен материјал).</a:t>
            </a:r>
          </a:p>
        </p:txBody>
      </p:sp>
      <p:sp>
        <p:nvSpPr>
          <p:cNvPr id="6" name="TextBox 5"/>
          <p:cNvSpPr txBox="1"/>
          <p:nvPr/>
        </p:nvSpPr>
        <p:spPr>
          <a:xfrm>
            <a:off x="9343944" y="4899891"/>
            <a:ext cx="308358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mk-MK" sz="11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Слики позајмени од </a:t>
            </a:r>
            <a:r>
              <a:rPr kumimoji="0" lang="en-US" sz="11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a:rPr>
              <a:t>“Policlinico-Vittorio-Emanuele” University of Catania</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3" name="Picture 2"/>
          <p:cNvPicPr>
            <a:picLocks noChangeAspect="1"/>
          </p:cNvPicPr>
          <p:nvPr/>
        </p:nvPicPr>
        <p:blipFill>
          <a:blip r:embed="rId3"/>
          <a:stretch>
            <a:fillRect/>
          </a:stretch>
        </p:blipFill>
        <p:spPr>
          <a:xfrm>
            <a:off x="10730302" y="220800"/>
            <a:ext cx="1005927" cy="969348"/>
          </a:xfrm>
          <a:prstGeom prst="rect">
            <a:avLst/>
          </a:prstGeom>
        </p:spPr>
      </p:pic>
    </p:spTree>
    <p:extLst>
      <p:ext uri="{BB962C8B-B14F-4D97-AF65-F5344CB8AC3E}">
        <p14:creationId xmlns:p14="http://schemas.microsoft.com/office/powerpoint/2010/main" val="75868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186" y="308134"/>
            <a:ext cx="10261600" cy="885825"/>
          </a:xfrm>
        </p:spPr>
        <p:txBody>
          <a:bodyPr>
            <a:normAutofit/>
          </a:bodyPr>
          <a:lstStyle/>
          <a:p>
            <a:r>
              <a:rPr lang="mk-MK" sz="2800" b="1" dirty="0" smtClean="0">
                <a:solidFill>
                  <a:srgbClr val="C00000"/>
                </a:solidFill>
                <a:latin typeface="Calibri" panose="020F0502020204030204" pitchFamily="34" charset="0"/>
                <a:cs typeface="Calibri" panose="020F0502020204030204" pitchFamily="34" charset="0"/>
              </a:rPr>
              <a:t>Примарен медијастинален лимфом со специфики </a:t>
            </a:r>
            <a:br>
              <a:rPr lang="mk-MK" sz="2800" b="1" dirty="0" smtClean="0">
                <a:solidFill>
                  <a:srgbClr val="C00000"/>
                </a:solidFill>
                <a:latin typeface="Calibri" panose="020F0502020204030204" pitchFamily="34" charset="0"/>
                <a:cs typeface="Calibri" panose="020F0502020204030204" pitchFamily="34" charset="0"/>
              </a:rPr>
            </a:br>
            <a:r>
              <a:rPr lang="mk-MK" sz="2800" b="1" dirty="0" smtClean="0">
                <a:solidFill>
                  <a:srgbClr val="C00000"/>
                </a:solidFill>
                <a:latin typeface="Calibri" panose="020F0502020204030204" pitchFamily="34" charset="0"/>
                <a:cs typeface="Calibri" panose="020F0502020204030204" pitchFamily="34" charset="0"/>
              </a:rPr>
              <a:t>во дијагностика</a:t>
            </a:r>
            <a:endParaRPr lang="en-US" sz="2800" b="1" dirty="0">
              <a:solidFill>
                <a:srgbClr val="C00000"/>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sz="quarter" idx="4294967295"/>
          </p:nvPr>
        </p:nvSpPr>
        <p:spPr>
          <a:xfrm>
            <a:off x="620186" y="6645609"/>
            <a:ext cx="1670329" cy="110800"/>
          </a:xfrm>
        </p:spPr>
        <p:txBody>
          <a:bodyPr>
            <a:normAutofit fontScale="25000" lnSpcReduction="20000"/>
          </a:bodyPr>
          <a:lstStyle/>
          <a:p>
            <a:endParaRPr lang="en-US"/>
          </a:p>
        </p:txBody>
      </p:sp>
      <p:sp>
        <p:nvSpPr>
          <p:cNvPr id="4" name="TextBox 3"/>
          <p:cNvSpPr txBox="1"/>
          <p:nvPr/>
        </p:nvSpPr>
        <p:spPr>
          <a:xfrm>
            <a:off x="451619" y="1420309"/>
            <a:ext cx="8666988" cy="427809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Примарниот медијастинален голем Б-клеточен лимфом е редок тип на не-Хочкин лимфом (НХЛ)</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ru-RU"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Главно се јавува кај помлади пациенти и е почест тип на лимфом кај жените</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Примарно зголемени медијастинални лимфни јазли и отсуство на периферна лимфаденопатија</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ru-RU"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600" b="1" i="0" u="none" strike="noStrike" kern="0" cap="none" spc="0" normalizeH="0" baseline="0" noProof="0" dirty="0">
                <a:ln>
                  <a:noFill/>
                </a:ln>
                <a:solidFill>
                  <a:srgbClr val="A41E26"/>
                </a:solidFill>
                <a:effectLst/>
                <a:uLnTx/>
                <a:uFillTx/>
                <a:latin typeface="Calibri" panose="020F0502020204030204" pitchFamily="34" charset="0"/>
                <a:cs typeface="Calibri" panose="020F0502020204030204" pitchFamily="34" charset="0"/>
                <a:sym typeface="Arial"/>
              </a:rPr>
              <a:t>Најчести клинички симтоми се: кашлица, болки во градите, недостаток на воздух, засипнатост, оток во вратот, раката и лицето</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endParaRPr kumimoji="0" lang="ru-RU"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За да се дијагностицира потребно е да се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направи кор-биопсија или инвазивна хируршка биопсија</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од медијастиналните лимфни јазли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ru-RU" sz="1600" b="1" i="0" u="none" strike="noStrike" kern="0" cap="none" spc="0" normalizeH="0" baseline="0" noProof="0" dirty="0">
                <a:ln>
                  <a:noFill/>
                </a:ln>
                <a:solidFill>
                  <a:srgbClr val="A41E26"/>
                </a:solidFill>
                <a:effectLst/>
                <a:uLnTx/>
                <a:uFillTx/>
                <a:latin typeface="Calibri" panose="020F0502020204030204" pitchFamily="34" charset="0"/>
                <a:cs typeface="Calibri" panose="020F0502020204030204" pitchFamily="34" charset="0"/>
                <a:sym typeface="Arial"/>
              </a:rPr>
              <a:t>Оваа метода успешно се работи во </a:t>
            </a:r>
            <a:endParaRPr kumimoji="0" lang="ru-RU" sz="1600" b="1" i="0" u="none" strike="noStrike" kern="0" cap="none" spc="0" normalizeH="0" baseline="0" noProof="0" dirty="0" smtClean="0">
              <a:ln>
                <a:noFill/>
              </a:ln>
              <a:solidFill>
                <a:srgbClr val="A41E26"/>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600" b="1" i="0" u="none" strike="noStrike" kern="0" cap="none" spc="0" normalizeH="0" baseline="0" noProof="0" dirty="0" smtClean="0">
                <a:ln>
                  <a:noFill/>
                </a:ln>
                <a:solidFill>
                  <a:srgbClr val="A41E26"/>
                </a:solidFill>
                <a:effectLst/>
                <a:uLnTx/>
                <a:uFillTx/>
                <a:latin typeface="Calibri" panose="020F0502020204030204" pitchFamily="34" charset="0"/>
                <a:cs typeface="Calibri" panose="020F0502020204030204" pitchFamily="34" charset="0"/>
                <a:sym typeface="Arial"/>
              </a:rPr>
              <a:t>ГОБ </a:t>
            </a:r>
            <a:r>
              <a:rPr kumimoji="0" lang="ru-RU" sz="1600" b="1" i="0" u="none" strike="noStrike" kern="0" cap="none" spc="0" normalizeH="0" baseline="0" noProof="0" dirty="0">
                <a:ln>
                  <a:noFill/>
                </a:ln>
                <a:solidFill>
                  <a:srgbClr val="A41E26"/>
                </a:solidFill>
                <a:effectLst/>
                <a:uLnTx/>
                <a:uFillTx/>
                <a:latin typeface="Calibri" panose="020F0502020204030204" pitchFamily="34" charset="0"/>
                <a:cs typeface="Calibri" panose="020F0502020204030204" pitchFamily="34" charset="0"/>
                <a:sym typeface="Arial"/>
              </a:rPr>
              <a:t>8-ми Септември на Оддел за рентгенологија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2471" y="3259730"/>
            <a:ext cx="3033784"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stretch>
            <a:fillRect/>
          </a:stretch>
        </p:blipFill>
        <p:spPr>
          <a:xfrm>
            <a:off x="10713676" y="224611"/>
            <a:ext cx="1005927" cy="969348"/>
          </a:xfrm>
          <a:prstGeom prst="rect">
            <a:avLst/>
          </a:prstGeom>
        </p:spPr>
      </p:pic>
    </p:spTree>
    <p:extLst>
      <p:ext uri="{BB962C8B-B14F-4D97-AF65-F5344CB8AC3E}">
        <p14:creationId xmlns:p14="http://schemas.microsoft.com/office/powerpoint/2010/main" val="2188019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3299" y="20263"/>
            <a:ext cx="10093325" cy="1354138"/>
          </a:xfrm>
        </p:spPr>
        <p:txBody>
          <a:bodyPr>
            <a:normAutofit fontScale="90000"/>
          </a:bodyPr>
          <a:lstStyle/>
          <a:p>
            <a:r>
              <a:rPr lang="en-US" dirty="0" smtClean="0"/>
              <a:t/>
            </a:r>
            <a:br>
              <a:rPr lang="en-US" dirty="0" smtClean="0"/>
            </a:br>
            <a:r>
              <a:rPr lang="ru-RU" dirty="0">
                <a:latin typeface="Calibri" panose="020F0502020204030204" pitchFamily="34" charset="0"/>
                <a:cs typeface="Calibri" panose="020F0502020204030204" pitchFamily="34" charset="0"/>
              </a:rPr>
              <a:t>R-CHOP </a:t>
            </a:r>
            <a:r>
              <a:rPr lang="ru-RU" dirty="0" smtClean="0">
                <a:latin typeface="Calibri" panose="020F0502020204030204" pitchFamily="34" charset="0"/>
                <a:cs typeface="Calibri" panose="020F0502020204030204" pitchFamily="34" charset="0"/>
              </a:rPr>
              <a:t>ефикасна </a:t>
            </a:r>
            <a:r>
              <a:rPr lang="mk-MK" dirty="0" smtClean="0">
                <a:latin typeface="Calibri" panose="020F0502020204030204" pitchFamily="34" charset="0"/>
                <a:cs typeface="Calibri" panose="020F0502020204030204" pitchFamily="34" charset="0"/>
              </a:rPr>
              <a:t>третманска </a:t>
            </a:r>
            <a:r>
              <a:rPr lang="ru-RU" dirty="0" smtClean="0">
                <a:latin typeface="Calibri" panose="020F0502020204030204" pitchFamily="34" charset="0"/>
                <a:cs typeface="Calibri" panose="020F0502020204030204" pitchFamily="34" charset="0"/>
              </a:rPr>
              <a:t>опција </a:t>
            </a:r>
            <a:r>
              <a:rPr lang="ru-RU" dirty="0">
                <a:latin typeface="Calibri" panose="020F0502020204030204" pitchFamily="34" charset="0"/>
                <a:cs typeface="Calibri" panose="020F0502020204030204" pitchFamily="34" charset="0"/>
              </a:rPr>
              <a:t>за </a:t>
            </a:r>
            <a:r>
              <a:rPr lang="ru-RU" dirty="0" smtClean="0">
                <a:latin typeface="Calibri" panose="020F0502020204030204" pitchFamily="34" charset="0"/>
                <a:cs typeface="Calibri" panose="020F0502020204030204" pitchFamily="34" charset="0"/>
              </a:rPr>
              <a:t>претходно </a:t>
            </a:r>
            <a:r>
              <a:rPr lang="ru-RU" dirty="0">
                <a:latin typeface="Calibri" panose="020F0502020204030204" pitchFamily="34" charset="0"/>
                <a:cs typeface="Calibri" panose="020F0502020204030204" pitchFamily="34" charset="0"/>
              </a:rPr>
              <a:t>нетретирани пациенти со </a:t>
            </a:r>
            <a:r>
              <a:rPr lang="ru-RU" dirty="0" smtClean="0">
                <a:latin typeface="Calibri" panose="020F0502020204030204" pitchFamily="34" charset="0"/>
                <a:cs typeface="Calibri" panose="020F0502020204030204" pitchFamily="34" charset="0"/>
              </a:rPr>
              <a:t>DLBCL</a:t>
            </a:r>
            <a:endParaRPr lang="en-US" dirty="0">
              <a:latin typeface="Calibri" panose="020F0502020204030204" pitchFamily="34" charset="0"/>
              <a:cs typeface="Calibri" panose="020F0502020204030204" pitchFamily="34" charset="0"/>
            </a:endParaRPr>
          </a:p>
        </p:txBody>
      </p:sp>
      <p:sp>
        <p:nvSpPr>
          <p:cNvPr id="13" name="Line 11"/>
          <p:cNvSpPr>
            <a:spLocks noChangeShapeType="1"/>
          </p:cNvSpPr>
          <p:nvPr/>
        </p:nvSpPr>
        <p:spPr bwMode="auto">
          <a:xfrm>
            <a:off x="2132221" y="4341076"/>
            <a:ext cx="0" cy="9600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14" name="Line 21"/>
          <p:cNvSpPr>
            <a:spLocks noChangeShapeType="1"/>
          </p:cNvSpPr>
          <p:nvPr/>
        </p:nvSpPr>
        <p:spPr bwMode="auto">
          <a:xfrm>
            <a:off x="7252255" y="4341076"/>
            <a:ext cx="0" cy="9600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grpSp>
        <p:nvGrpSpPr>
          <p:cNvPr id="15" name="Group 14"/>
          <p:cNvGrpSpPr/>
          <p:nvPr/>
        </p:nvGrpSpPr>
        <p:grpSpPr>
          <a:xfrm>
            <a:off x="4618008" y="2686435"/>
            <a:ext cx="2463009" cy="426731"/>
            <a:chOff x="4597691" y="2062874"/>
            <a:chExt cx="1847257" cy="320048"/>
          </a:xfrm>
        </p:grpSpPr>
        <p:sp>
          <p:nvSpPr>
            <p:cNvPr id="16" name="Line 7"/>
            <p:cNvSpPr>
              <a:spLocks noChangeShapeType="1"/>
            </p:cNvSpPr>
            <p:nvPr/>
          </p:nvSpPr>
          <p:spPr bwMode="auto">
            <a:xfrm>
              <a:off x="4632334" y="2062874"/>
              <a:ext cx="0" cy="68429"/>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8"/>
            <p:cNvSpPr>
              <a:spLocks noChangeShapeType="1"/>
            </p:cNvSpPr>
            <p:nvPr/>
          </p:nvSpPr>
          <p:spPr bwMode="auto">
            <a:xfrm flipH="1">
              <a:off x="4597691" y="2095500"/>
              <a:ext cx="70874" cy="0"/>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9"/>
            <p:cNvSpPr>
              <a:spLocks noChangeShapeType="1"/>
            </p:cNvSpPr>
            <p:nvPr/>
          </p:nvSpPr>
          <p:spPr bwMode="auto">
            <a:xfrm>
              <a:off x="4835535" y="2091834"/>
              <a:ext cx="0" cy="69244"/>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0"/>
            <p:cNvSpPr>
              <a:spLocks noChangeShapeType="1"/>
            </p:cNvSpPr>
            <p:nvPr/>
          </p:nvSpPr>
          <p:spPr bwMode="auto">
            <a:xfrm flipH="1">
              <a:off x="4798145" y="2124075"/>
              <a:ext cx="72000" cy="0"/>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1"/>
            <p:cNvSpPr>
              <a:spLocks noChangeShapeType="1"/>
            </p:cNvSpPr>
            <p:nvPr/>
          </p:nvSpPr>
          <p:spPr bwMode="auto">
            <a:xfrm>
              <a:off x="5116523" y="2120409"/>
              <a:ext cx="0" cy="69244"/>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2"/>
            <p:cNvSpPr>
              <a:spLocks noChangeShapeType="1"/>
            </p:cNvSpPr>
            <p:nvPr/>
          </p:nvSpPr>
          <p:spPr bwMode="auto">
            <a:xfrm flipH="1">
              <a:off x="5079133" y="2154238"/>
              <a:ext cx="72000" cy="0"/>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13"/>
            <p:cNvSpPr>
              <a:spLocks noChangeShapeType="1"/>
            </p:cNvSpPr>
            <p:nvPr/>
          </p:nvSpPr>
          <p:spPr bwMode="auto">
            <a:xfrm>
              <a:off x="5310198" y="2153746"/>
              <a:ext cx="0" cy="69244"/>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14"/>
            <p:cNvSpPr>
              <a:spLocks noChangeShapeType="1"/>
            </p:cNvSpPr>
            <p:nvPr/>
          </p:nvSpPr>
          <p:spPr bwMode="auto">
            <a:xfrm flipH="1">
              <a:off x="5275169" y="2185988"/>
              <a:ext cx="70059" cy="0"/>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15"/>
            <p:cNvSpPr>
              <a:spLocks noChangeShapeType="1"/>
            </p:cNvSpPr>
            <p:nvPr/>
          </p:nvSpPr>
          <p:spPr bwMode="auto">
            <a:xfrm>
              <a:off x="6237300" y="2216433"/>
              <a:ext cx="0" cy="70873"/>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16"/>
            <p:cNvSpPr>
              <a:spLocks noChangeShapeType="1"/>
            </p:cNvSpPr>
            <p:nvPr/>
          </p:nvSpPr>
          <p:spPr bwMode="auto">
            <a:xfrm flipH="1">
              <a:off x="6203085" y="2251075"/>
              <a:ext cx="72000" cy="0"/>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17"/>
            <p:cNvSpPr>
              <a:spLocks noChangeShapeType="1"/>
            </p:cNvSpPr>
            <p:nvPr/>
          </p:nvSpPr>
          <p:spPr bwMode="auto">
            <a:xfrm>
              <a:off x="6408751" y="2314493"/>
              <a:ext cx="0" cy="68429"/>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Line 18"/>
            <p:cNvSpPr>
              <a:spLocks noChangeShapeType="1"/>
            </p:cNvSpPr>
            <p:nvPr/>
          </p:nvSpPr>
          <p:spPr bwMode="auto">
            <a:xfrm flipH="1">
              <a:off x="6372948" y="2347119"/>
              <a:ext cx="72000" cy="0"/>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28" name="Freeform 19"/>
          <p:cNvSpPr>
            <a:spLocks/>
          </p:cNvSpPr>
          <p:nvPr/>
        </p:nvSpPr>
        <p:spPr bwMode="auto">
          <a:xfrm>
            <a:off x="2147477" y="2065336"/>
            <a:ext cx="5126577" cy="1634067"/>
          </a:xfrm>
          <a:custGeom>
            <a:avLst/>
            <a:gdLst>
              <a:gd name="T0" fmla="*/ 0 w 2422"/>
              <a:gd name="T1" fmla="*/ 0 h 772"/>
              <a:gd name="T2" fmla="*/ 18 w 2422"/>
              <a:gd name="T3" fmla="*/ 0 h 772"/>
              <a:gd name="T4" fmla="*/ 18 w 2422"/>
              <a:gd name="T5" fmla="*/ 41 h 772"/>
              <a:gd name="T6" fmla="*/ 54 w 2422"/>
              <a:gd name="T7" fmla="*/ 41 h 772"/>
              <a:gd name="T8" fmla="*/ 54 w 2422"/>
              <a:gd name="T9" fmla="*/ 78 h 772"/>
              <a:gd name="T10" fmla="*/ 107 w 2422"/>
              <a:gd name="T11" fmla="*/ 78 h 772"/>
              <a:gd name="T12" fmla="*/ 107 w 2422"/>
              <a:gd name="T13" fmla="*/ 117 h 772"/>
              <a:gd name="T14" fmla="*/ 163 w 2422"/>
              <a:gd name="T15" fmla="*/ 117 h 772"/>
              <a:gd name="T16" fmla="*/ 163 w 2422"/>
              <a:gd name="T17" fmla="*/ 156 h 772"/>
              <a:gd name="T18" fmla="*/ 191 w 2422"/>
              <a:gd name="T19" fmla="*/ 156 h 772"/>
              <a:gd name="T20" fmla="*/ 191 w 2422"/>
              <a:gd name="T21" fmla="*/ 194 h 772"/>
              <a:gd name="T22" fmla="*/ 218 w 2422"/>
              <a:gd name="T23" fmla="*/ 194 h 772"/>
              <a:gd name="T24" fmla="*/ 218 w 2422"/>
              <a:gd name="T25" fmla="*/ 229 h 772"/>
              <a:gd name="T26" fmla="*/ 220 w 2422"/>
              <a:gd name="T27" fmla="*/ 229 h 772"/>
              <a:gd name="T28" fmla="*/ 220 w 2422"/>
              <a:gd name="T29" fmla="*/ 268 h 772"/>
              <a:gd name="T30" fmla="*/ 232 w 2422"/>
              <a:gd name="T31" fmla="*/ 268 h 772"/>
              <a:gd name="T32" fmla="*/ 232 w 2422"/>
              <a:gd name="T33" fmla="*/ 309 h 772"/>
              <a:gd name="T34" fmla="*/ 338 w 2422"/>
              <a:gd name="T35" fmla="*/ 309 h 772"/>
              <a:gd name="T36" fmla="*/ 338 w 2422"/>
              <a:gd name="T37" fmla="*/ 348 h 772"/>
              <a:gd name="T38" fmla="*/ 436 w 2422"/>
              <a:gd name="T39" fmla="*/ 348 h 772"/>
              <a:gd name="T40" fmla="*/ 436 w 2422"/>
              <a:gd name="T41" fmla="*/ 384 h 772"/>
              <a:gd name="T42" fmla="*/ 449 w 2422"/>
              <a:gd name="T43" fmla="*/ 384 h 772"/>
              <a:gd name="T44" fmla="*/ 449 w 2422"/>
              <a:gd name="T45" fmla="*/ 423 h 772"/>
              <a:gd name="T46" fmla="*/ 545 w 2422"/>
              <a:gd name="T47" fmla="*/ 423 h 772"/>
              <a:gd name="T48" fmla="*/ 545 w 2422"/>
              <a:gd name="T49" fmla="*/ 462 h 772"/>
              <a:gd name="T50" fmla="*/ 620 w 2422"/>
              <a:gd name="T51" fmla="*/ 462 h 772"/>
              <a:gd name="T52" fmla="*/ 620 w 2422"/>
              <a:gd name="T53" fmla="*/ 498 h 772"/>
              <a:gd name="T54" fmla="*/ 717 w 2422"/>
              <a:gd name="T55" fmla="*/ 498 h 772"/>
              <a:gd name="T56" fmla="*/ 717 w 2422"/>
              <a:gd name="T57" fmla="*/ 539 h 772"/>
              <a:gd name="T58" fmla="*/ 740 w 2422"/>
              <a:gd name="T59" fmla="*/ 539 h 772"/>
              <a:gd name="T60" fmla="*/ 740 w 2422"/>
              <a:gd name="T61" fmla="*/ 576 h 772"/>
              <a:gd name="T62" fmla="*/ 790 w 2422"/>
              <a:gd name="T63" fmla="*/ 576 h 772"/>
              <a:gd name="T64" fmla="*/ 790 w 2422"/>
              <a:gd name="T65" fmla="*/ 615 h 772"/>
              <a:gd name="T66" fmla="*/ 817 w 2422"/>
              <a:gd name="T67" fmla="*/ 615 h 772"/>
              <a:gd name="T68" fmla="*/ 817 w 2422"/>
              <a:gd name="T69" fmla="*/ 654 h 772"/>
              <a:gd name="T70" fmla="*/ 1021 w 2422"/>
              <a:gd name="T71" fmla="*/ 654 h 772"/>
              <a:gd name="T72" fmla="*/ 1021 w 2422"/>
              <a:gd name="T73" fmla="*/ 693 h 772"/>
              <a:gd name="T74" fmla="*/ 1194 w 2422"/>
              <a:gd name="T75" fmla="*/ 693 h 772"/>
              <a:gd name="T76" fmla="*/ 1194 w 2422"/>
              <a:gd name="T77" fmla="*/ 729 h 772"/>
              <a:gd name="T78" fmla="*/ 1625 w 2422"/>
              <a:gd name="T79" fmla="*/ 729 h 772"/>
              <a:gd name="T80" fmla="*/ 1625 w 2422"/>
              <a:gd name="T81" fmla="*/ 772 h 772"/>
              <a:gd name="T82" fmla="*/ 2422 w 2422"/>
              <a:gd name="T83" fmla="*/ 77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22" h="772">
                <a:moveTo>
                  <a:pt x="0" y="0"/>
                </a:moveTo>
                <a:lnTo>
                  <a:pt x="18" y="0"/>
                </a:lnTo>
                <a:lnTo>
                  <a:pt x="18" y="41"/>
                </a:lnTo>
                <a:lnTo>
                  <a:pt x="54" y="41"/>
                </a:lnTo>
                <a:lnTo>
                  <a:pt x="54" y="78"/>
                </a:lnTo>
                <a:lnTo>
                  <a:pt x="107" y="78"/>
                </a:lnTo>
                <a:lnTo>
                  <a:pt x="107" y="117"/>
                </a:lnTo>
                <a:lnTo>
                  <a:pt x="163" y="117"/>
                </a:lnTo>
                <a:lnTo>
                  <a:pt x="163" y="156"/>
                </a:lnTo>
                <a:lnTo>
                  <a:pt x="191" y="156"/>
                </a:lnTo>
                <a:lnTo>
                  <a:pt x="191" y="194"/>
                </a:lnTo>
                <a:lnTo>
                  <a:pt x="218" y="194"/>
                </a:lnTo>
                <a:lnTo>
                  <a:pt x="218" y="229"/>
                </a:lnTo>
                <a:lnTo>
                  <a:pt x="220" y="229"/>
                </a:lnTo>
                <a:lnTo>
                  <a:pt x="220" y="268"/>
                </a:lnTo>
                <a:lnTo>
                  <a:pt x="232" y="268"/>
                </a:lnTo>
                <a:lnTo>
                  <a:pt x="232" y="309"/>
                </a:lnTo>
                <a:lnTo>
                  <a:pt x="338" y="309"/>
                </a:lnTo>
                <a:lnTo>
                  <a:pt x="338" y="348"/>
                </a:lnTo>
                <a:lnTo>
                  <a:pt x="436" y="348"/>
                </a:lnTo>
                <a:lnTo>
                  <a:pt x="436" y="384"/>
                </a:lnTo>
                <a:lnTo>
                  <a:pt x="449" y="384"/>
                </a:lnTo>
                <a:lnTo>
                  <a:pt x="449" y="423"/>
                </a:lnTo>
                <a:lnTo>
                  <a:pt x="545" y="423"/>
                </a:lnTo>
                <a:lnTo>
                  <a:pt x="545" y="462"/>
                </a:lnTo>
                <a:lnTo>
                  <a:pt x="620" y="462"/>
                </a:lnTo>
                <a:lnTo>
                  <a:pt x="620" y="498"/>
                </a:lnTo>
                <a:lnTo>
                  <a:pt x="717" y="498"/>
                </a:lnTo>
                <a:lnTo>
                  <a:pt x="717" y="539"/>
                </a:lnTo>
                <a:lnTo>
                  <a:pt x="740" y="539"/>
                </a:lnTo>
                <a:lnTo>
                  <a:pt x="740" y="576"/>
                </a:lnTo>
                <a:lnTo>
                  <a:pt x="790" y="576"/>
                </a:lnTo>
                <a:lnTo>
                  <a:pt x="790" y="615"/>
                </a:lnTo>
                <a:lnTo>
                  <a:pt x="817" y="615"/>
                </a:lnTo>
                <a:lnTo>
                  <a:pt x="817" y="654"/>
                </a:lnTo>
                <a:lnTo>
                  <a:pt x="1021" y="654"/>
                </a:lnTo>
                <a:lnTo>
                  <a:pt x="1021" y="693"/>
                </a:lnTo>
                <a:lnTo>
                  <a:pt x="1194" y="693"/>
                </a:lnTo>
                <a:lnTo>
                  <a:pt x="1194" y="729"/>
                </a:lnTo>
                <a:lnTo>
                  <a:pt x="1625" y="729"/>
                </a:lnTo>
                <a:lnTo>
                  <a:pt x="1625" y="772"/>
                </a:lnTo>
                <a:lnTo>
                  <a:pt x="2422" y="772"/>
                </a:lnTo>
              </a:path>
            </a:pathLst>
          </a:custGeom>
          <a:noFill/>
          <a:ln w="15875" cap="sq">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prstTxWarp prst="textNoShape">
              <a:avLst/>
            </a:prstTxWarp>
          </a:bodyPr>
          <a:lstStyle/>
          <a:p>
            <a:endParaRPr lang="en-GB"/>
          </a:p>
        </p:txBody>
      </p:sp>
      <p:grpSp>
        <p:nvGrpSpPr>
          <p:cNvPr id="29" name="Group 28"/>
          <p:cNvGrpSpPr/>
          <p:nvPr/>
        </p:nvGrpSpPr>
        <p:grpSpPr>
          <a:xfrm>
            <a:off x="4907476" y="3571200"/>
            <a:ext cx="2148699" cy="186472"/>
            <a:chOff x="4814793" y="2724067"/>
            <a:chExt cx="1611524" cy="139854"/>
          </a:xfrm>
        </p:grpSpPr>
        <p:sp>
          <p:nvSpPr>
            <p:cNvPr id="30" name="Line 20"/>
            <p:cNvSpPr>
              <a:spLocks noChangeShapeType="1"/>
            </p:cNvSpPr>
            <p:nvPr/>
          </p:nvSpPr>
          <p:spPr bwMode="auto">
            <a:xfrm>
              <a:off x="4849822" y="2724067"/>
              <a:ext cx="0" cy="72000"/>
            </a:xfrm>
            <a:prstGeom prst="line">
              <a:avLst/>
            </a:prstGeom>
            <a:noFill/>
            <a:ln w="15875" cap="sq">
              <a:solidFill>
                <a:schemeClr val="accent5">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21"/>
            <p:cNvSpPr>
              <a:spLocks noChangeShapeType="1"/>
            </p:cNvSpPr>
            <p:nvPr/>
          </p:nvSpPr>
          <p:spPr bwMode="auto">
            <a:xfrm flipH="1">
              <a:off x="4814793" y="2756694"/>
              <a:ext cx="70059" cy="0"/>
            </a:xfrm>
            <a:prstGeom prst="line">
              <a:avLst/>
            </a:prstGeom>
            <a:noFill/>
            <a:ln w="15875" cap="sq">
              <a:solidFill>
                <a:schemeClr val="accent5">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22"/>
            <p:cNvSpPr>
              <a:spLocks noChangeShapeType="1"/>
            </p:cNvSpPr>
            <p:nvPr/>
          </p:nvSpPr>
          <p:spPr bwMode="auto">
            <a:xfrm>
              <a:off x="5570549" y="2791921"/>
              <a:ext cx="0" cy="72000"/>
            </a:xfrm>
            <a:prstGeom prst="line">
              <a:avLst/>
            </a:prstGeom>
            <a:noFill/>
            <a:ln w="15875" cap="sq">
              <a:solidFill>
                <a:schemeClr val="accent5">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23"/>
            <p:cNvSpPr>
              <a:spLocks noChangeShapeType="1"/>
            </p:cNvSpPr>
            <p:nvPr/>
          </p:nvSpPr>
          <p:spPr bwMode="auto">
            <a:xfrm flipH="1">
              <a:off x="5534318" y="2824163"/>
              <a:ext cx="70874" cy="0"/>
            </a:xfrm>
            <a:prstGeom prst="line">
              <a:avLst/>
            </a:prstGeom>
            <a:noFill/>
            <a:ln w="15875" cap="sq">
              <a:solidFill>
                <a:schemeClr val="accent5">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24"/>
            <p:cNvSpPr>
              <a:spLocks noChangeShapeType="1"/>
            </p:cNvSpPr>
            <p:nvPr/>
          </p:nvSpPr>
          <p:spPr bwMode="auto">
            <a:xfrm>
              <a:off x="5900750" y="2791921"/>
              <a:ext cx="0" cy="72000"/>
            </a:xfrm>
            <a:prstGeom prst="line">
              <a:avLst/>
            </a:prstGeom>
            <a:noFill/>
            <a:ln w="15875" cap="sq">
              <a:solidFill>
                <a:schemeClr val="accent5">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Line 25"/>
            <p:cNvSpPr>
              <a:spLocks noChangeShapeType="1"/>
            </p:cNvSpPr>
            <p:nvPr/>
          </p:nvSpPr>
          <p:spPr bwMode="auto">
            <a:xfrm flipH="1">
              <a:off x="5866106" y="2824163"/>
              <a:ext cx="70874" cy="0"/>
            </a:xfrm>
            <a:prstGeom prst="line">
              <a:avLst/>
            </a:prstGeom>
            <a:noFill/>
            <a:ln w="15875" cap="sq">
              <a:solidFill>
                <a:schemeClr val="accent5">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26"/>
            <p:cNvSpPr>
              <a:spLocks noChangeShapeType="1"/>
            </p:cNvSpPr>
            <p:nvPr/>
          </p:nvSpPr>
          <p:spPr bwMode="auto">
            <a:xfrm>
              <a:off x="6345250" y="2791921"/>
              <a:ext cx="0" cy="72000"/>
            </a:xfrm>
            <a:prstGeom prst="line">
              <a:avLst/>
            </a:prstGeom>
            <a:noFill/>
            <a:ln w="15875" cap="sq">
              <a:solidFill>
                <a:schemeClr val="accent5">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27"/>
            <p:cNvSpPr>
              <a:spLocks noChangeShapeType="1"/>
            </p:cNvSpPr>
            <p:nvPr/>
          </p:nvSpPr>
          <p:spPr bwMode="auto">
            <a:xfrm flipH="1">
              <a:off x="6309061" y="2824163"/>
              <a:ext cx="72000" cy="0"/>
            </a:xfrm>
            <a:prstGeom prst="line">
              <a:avLst/>
            </a:prstGeom>
            <a:noFill/>
            <a:ln w="15875" cap="sq">
              <a:solidFill>
                <a:schemeClr val="accent5">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Line 28"/>
            <p:cNvSpPr>
              <a:spLocks noChangeShapeType="1"/>
            </p:cNvSpPr>
            <p:nvPr/>
          </p:nvSpPr>
          <p:spPr bwMode="auto">
            <a:xfrm>
              <a:off x="6391288" y="2791921"/>
              <a:ext cx="0" cy="72000"/>
            </a:xfrm>
            <a:prstGeom prst="line">
              <a:avLst/>
            </a:prstGeom>
            <a:noFill/>
            <a:ln w="15875" cap="sq">
              <a:solidFill>
                <a:schemeClr val="accent5">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29"/>
            <p:cNvSpPr>
              <a:spLocks noChangeShapeType="1"/>
            </p:cNvSpPr>
            <p:nvPr/>
          </p:nvSpPr>
          <p:spPr bwMode="auto">
            <a:xfrm flipH="1">
              <a:off x="6356258" y="2824163"/>
              <a:ext cx="70059" cy="0"/>
            </a:xfrm>
            <a:prstGeom prst="line">
              <a:avLst/>
            </a:prstGeom>
            <a:noFill/>
            <a:ln w="15875" cap="sq">
              <a:solidFill>
                <a:schemeClr val="accent5">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41" name="Line 11"/>
          <p:cNvSpPr>
            <a:spLocks noChangeShapeType="1"/>
          </p:cNvSpPr>
          <p:nvPr/>
        </p:nvSpPr>
        <p:spPr bwMode="auto">
          <a:xfrm>
            <a:off x="3156228" y="4341076"/>
            <a:ext cx="0" cy="9600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42" name="TextBox 41"/>
          <p:cNvSpPr txBox="1"/>
          <p:nvPr/>
        </p:nvSpPr>
        <p:spPr>
          <a:xfrm>
            <a:off x="1615741" y="1896071"/>
            <a:ext cx="496284" cy="323161"/>
          </a:xfrm>
          <a:prstGeom prst="rect">
            <a:avLst/>
          </a:prstGeom>
          <a:noFill/>
        </p:spPr>
        <p:txBody>
          <a:bodyPr wrap="none" lIns="121917" tIns="60958" rIns="121917" bIns="60958" rtlCol="0" anchor="ctr">
            <a:spAutoFit/>
          </a:bodyPr>
          <a:lstStyle/>
          <a:p>
            <a:pPr algn="r"/>
            <a:r>
              <a:rPr lang="en-GB" sz="1300" dirty="0"/>
              <a:t>100</a:t>
            </a:r>
          </a:p>
        </p:txBody>
      </p:sp>
      <p:sp>
        <p:nvSpPr>
          <p:cNvPr id="43" name="TextBox 42"/>
          <p:cNvSpPr txBox="1"/>
          <p:nvPr/>
        </p:nvSpPr>
        <p:spPr>
          <a:xfrm>
            <a:off x="1771760" y="4173141"/>
            <a:ext cx="340264" cy="328295"/>
          </a:xfrm>
          <a:prstGeom prst="rect">
            <a:avLst/>
          </a:prstGeom>
          <a:noFill/>
        </p:spPr>
        <p:txBody>
          <a:bodyPr wrap="none" lIns="121917" tIns="60958" rIns="121917" bIns="60958" rtlCol="0" anchor="ctr">
            <a:spAutoFit/>
          </a:bodyPr>
          <a:lstStyle/>
          <a:p>
            <a:pPr algn="r"/>
            <a:r>
              <a:rPr lang="en-GB" sz="1300" dirty="0"/>
              <a:t>0</a:t>
            </a:r>
          </a:p>
        </p:txBody>
      </p:sp>
      <p:sp>
        <p:nvSpPr>
          <p:cNvPr id="44" name="Line 10"/>
          <p:cNvSpPr>
            <a:spLocks noChangeShapeType="1"/>
          </p:cNvSpPr>
          <p:nvPr/>
        </p:nvSpPr>
        <p:spPr bwMode="auto">
          <a:xfrm>
            <a:off x="2038495" y="4335396"/>
            <a:ext cx="96000"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45" name="Line 10"/>
          <p:cNvSpPr>
            <a:spLocks noChangeShapeType="1"/>
          </p:cNvSpPr>
          <p:nvPr/>
        </p:nvSpPr>
        <p:spPr bwMode="auto">
          <a:xfrm>
            <a:off x="2038495" y="2060033"/>
            <a:ext cx="96000"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46" name="Line 10"/>
          <p:cNvSpPr>
            <a:spLocks noChangeShapeType="1"/>
          </p:cNvSpPr>
          <p:nvPr/>
        </p:nvSpPr>
        <p:spPr bwMode="auto">
          <a:xfrm>
            <a:off x="2038495" y="2515105"/>
            <a:ext cx="96000"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47" name="Line 10"/>
          <p:cNvSpPr>
            <a:spLocks noChangeShapeType="1"/>
          </p:cNvSpPr>
          <p:nvPr/>
        </p:nvSpPr>
        <p:spPr bwMode="auto">
          <a:xfrm>
            <a:off x="2038495" y="2970177"/>
            <a:ext cx="96000"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48" name="Line 10"/>
          <p:cNvSpPr>
            <a:spLocks noChangeShapeType="1"/>
          </p:cNvSpPr>
          <p:nvPr/>
        </p:nvSpPr>
        <p:spPr bwMode="auto">
          <a:xfrm>
            <a:off x="2038495" y="3425249"/>
            <a:ext cx="96000"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49" name="Line 10"/>
          <p:cNvSpPr>
            <a:spLocks noChangeShapeType="1"/>
          </p:cNvSpPr>
          <p:nvPr/>
        </p:nvSpPr>
        <p:spPr bwMode="auto">
          <a:xfrm>
            <a:off x="2038495" y="3880321"/>
            <a:ext cx="96000"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50" name="TextBox 49"/>
          <p:cNvSpPr txBox="1"/>
          <p:nvPr/>
        </p:nvSpPr>
        <p:spPr>
          <a:xfrm>
            <a:off x="1699098" y="3719778"/>
            <a:ext cx="412927" cy="323161"/>
          </a:xfrm>
          <a:prstGeom prst="rect">
            <a:avLst/>
          </a:prstGeom>
          <a:noFill/>
        </p:spPr>
        <p:txBody>
          <a:bodyPr wrap="none" lIns="121917" tIns="60958" rIns="121917" bIns="60958" rtlCol="0" anchor="ctr">
            <a:spAutoFit/>
          </a:bodyPr>
          <a:lstStyle/>
          <a:p>
            <a:pPr algn="r"/>
            <a:r>
              <a:rPr lang="en-GB" sz="1300" dirty="0"/>
              <a:t>20</a:t>
            </a:r>
          </a:p>
        </p:txBody>
      </p:sp>
      <p:sp>
        <p:nvSpPr>
          <p:cNvPr id="51" name="TextBox 50"/>
          <p:cNvSpPr txBox="1"/>
          <p:nvPr/>
        </p:nvSpPr>
        <p:spPr>
          <a:xfrm>
            <a:off x="1699098" y="3263852"/>
            <a:ext cx="412927" cy="323161"/>
          </a:xfrm>
          <a:prstGeom prst="rect">
            <a:avLst/>
          </a:prstGeom>
          <a:noFill/>
        </p:spPr>
        <p:txBody>
          <a:bodyPr wrap="none" lIns="121917" tIns="60958" rIns="121917" bIns="60958" rtlCol="0" anchor="ctr">
            <a:spAutoFit/>
          </a:bodyPr>
          <a:lstStyle/>
          <a:p>
            <a:pPr algn="r"/>
            <a:r>
              <a:rPr lang="en-GB" sz="1300" dirty="0"/>
              <a:t>40</a:t>
            </a:r>
          </a:p>
        </p:txBody>
      </p:sp>
      <p:sp>
        <p:nvSpPr>
          <p:cNvPr id="52" name="TextBox 51"/>
          <p:cNvSpPr txBox="1"/>
          <p:nvPr/>
        </p:nvSpPr>
        <p:spPr>
          <a:xfrm>
            <a:off x="1699098" y="2807925"/>
            <a:ext cx="412927" cy="323161"/>
          </a:xfrm>
          <a:prstGeom prst="rect">
            <a:avLst/>
          </a:prstGeom>
          <a:noFill/>
        </p:spPr>
        <p:txBody>
          <a:bodyPr wrap="none" lIns="121917" tIns="60958" rIns="121917" bIns="60958" rtlCol="0" anchor="ctr">
            <a:spAutoFit/>
          </a:bodyPr>
          <a:lstStyle/>
          <a:p>
            <a:pPr algn="r"/>
            <a:r>
              <a:rPr lang="en-GB" sz="1300" dirty="0"/>
              <a:t>60</a:t>
            </a:r>
          </a:p>
        </p:txBody>
      </p:sp>
      <p:sp>
        <p:nvSpPr>
          <p:cNvPr id="53" name="TextBox 52"/>
          <p:cNvSpPr txBox="1"/>
          <p:nvPr/>
        </p:nvSpPr>
        <p:spPr>
          <a:xfrm>
            <a:off x="1699098" y="2351998"/>
            <a:ext cx="412927" cy="323161"/>
          </a:xfrm>
          <a:prstGeom prst="rect">
            <a:avLst/>
          </a:prstGeom>
          <a:noFill/>
        </p:spPr>
        <p:txBody>
          <a:bodyPr wrap="none" lIns="121917" tIns="60958" rIns="121917" bIns="60958" rtlCol="0" anchor="ctr">
            <a:spAutoFit/>
          </a:bodyPr>
          <a:lstStyle/>
          <a:p>
            <a:pPr algn="r"/>
            <a:r>
              <a:rPr lang="en-GB" sz="1300" dirty="0"/>
              <a:t>80</a:t>
            </a:r>
          </a:p>
        </p:txBody>
      </p:sp>
      <p:sp>
        <p:nvSpPr>
          <p:cNvPr id="54" name="TextBox 53"/>
          <p:cNvSpPr txBox="1"/>
          <p:nvPr/>
        </p:nvSpPr>
        <p:spPr>
          <a:xfrm>
            <a:off x="1976016" y="4409721"/>
            <a:ext cx="329571" cy="323161"/>
          </a:xfrm>
          <a:prstGeom prst="rect">
            <a:avLst/>
          </a:prstGeom>
          <a:noFill/>
        </p:spPr>
        <p:txBody>
          <a:bodyPr wrap="none" lIns="121917" tIns="60958" rIns="121917" bIns="60958" rtlCol="0" anchor="ctr">
            <a:spAutoFit/>
          </a:bodyPr>
          <a:lstStyle/>
          <a:p>
            <a:pPr algn="ctr"/>
            <a:r>
              <a:rPr lang="en-GB" sz="1300" dirty="0"/>
              <a:t>0</a:t>
            </a:r>
          </a:p>
        </p:txBody>
      </p:sp>
      <p:sp>
        <p:nvSpPr>
          <p:cNvPr id="55" name="TextBox 54"/>
          <p:cNvSpPr txBox="1"/>
          <p:nvPr/>
        </p:nvSpPr>
        <p:spPr>
          <a:xfrm>
            <a:off x="7038835" y="4409722"/>
            <a:ext cx="412927" cy="323161"/>
          </a:xfrm>
          <a:prstGeom prst="rect">
            <a:avLst/>
          </a:prstGeom>
          <a:noFill/>
        </p:spPr>
        <p:txBody>
          <a:bodyPr wrap="none" lIns="121917" tIns="60958" rIns="121917" bIns="60958" rtlCol="0" anchor="ctr">
            <a:spAutoFit/>
          </a:bodyPr>
          <a:lstStyle/>
          <a:p>
            <a:pPr algn="ctr"/>
            <a:r>
              <a:rPr lang="en-GB" sz="1300" dirty="0"/>
              <a:t>30</a:t>
            </a:r>
          </a:p>
        </p:txBody>
      </p:sp>
      <p:sp>
        <p:nvSpPr>
          <p:cNvPr id="56" name="TextBox 55"/>
          <p:cNvSpPr txBox="1"/>
          <p:nvPr/>
        </p:nvSpPr>
        <p:spPr>
          <a:xfrm>
            <a:off x="2991568" y="4407155"/>
            <a:ext cx="340264" cy="328295"/>
          </a:xfrm>
          <a:prstGeom prst="rect">
            <a:avLst/>
          </a:prstGeom>
          <a:noFill/>
        </p:spPr>
        <p:txBody>
          <a:bodyPr wrap="none" lIns="121917" tIns="60958" rIns="121917" bIns="60958" rtlCol="0" anchor="ctr">
            <a:spAutoFit/>
          </a:bodyPr>
          <a:lstStyle/>
          <a:p>
            <a:pPr algn="ctr"/>
            <a:r>
              <a:rPr lang="en-GB" sz="1300" dirty="0"/>
              <a:t>6</a:t>
            </a:r>
          </a:p>
        </p:txBody>
      </p:sp>
      <p:sp>
        <p:nvSpPr>
          <p:cNvPr id="57" name="TextBox 56"/>
          <p:cNvSpPr txBox="1"/>
          <p:nvPr/>
        </p:nvSpPr>
        <p:spPr>
          <a:xfrm>
            <a:off x="3976136" y="4409722"/>
            <a:ext cx="412927" cy="323161"/>
          </a:xfrm>
          <a:prstGeom prst="rect">
            <a:avLst/>
          </a:prstGeom>
          <a:noFill/>
        </p:spPr>
        <p:txBody>
          <a:bodyPr wrap="none" lIns="121917" tIns="60958" rIns="121917" bIns="60958" rtlCol="0" anchor="ctr">
            <a:spAutoFit/>
          </a:bodyPr>
          <a:lstStyle/>
          <a:p>
            <a:pPr algn="ctr"/>
            <a:r>
              <a:rPr lang="en-GB" sz="1300" dirty="0"/>
              <a:t>12</a:t>
            </a:r>
          </a:p>
        </p:txBody>
      </p:sp>
      <p:sp>
        <p:nvSpPr>
          <p:cNvPr id="58" name="TextBox 57"/>
          <p:cNvSpPr txBox="1"/>
          <p:nvPr/>
        </p:nvSpPr>
        <p:spPr>
          <a:xfrm>
            <a:off x="4997035" y="4409722"/>
            <a:ext cx="412927" cy="323161"/>
          </a:xfrm>
          <a:prstGeom prst="rect">
            <a:avLst/>
          </a:prstGeom>
          <a:noFill/>
        </p:spPr>
        <p:txBody>
          <a:bodyPr wrap="none" lIns="121917" tIns="60958" rIns="121917" bIns="60958" rtlCol="0" anchor="ctr">
            <a:spAutoFit/>
          </a:bodyPr>
          <a:lstStyle/>
          <a:p>
            <a:pPr algn="ctr"/>
            <a:r>
              <a:rPr lang="en-GB" sz="1300" dirty="0"/>
              <a:t>18</a:t>
            </a:r>
          </a:p>
        </p:txBody>
      </p:sp>
      <p:sp>
        <p:nvSpPr>
          <p:cNvPr id="59" name="TextBox 58"/>
          <p:cNvSpPr txBox="1"/>
          <p:nvPr/>
        </p:nvSpPr>
        <p:spPr>
          <a:xfrm>
            <a:off x="6017933" y="4409722"/>
            <a:ext cx="412927" cy="323161"/>
          </a:xfrm>
          <a:prstGeom prst="rect">
            <a:avLst/>
          </a:prstGeom>
          <a:noFill/>
        </p:spPr>
        <p:txBody>
          <a:bodyPr wrap="none" lIns="121917" tIns="60958" rIns="121917" bIns="60958" rtlCol="0" anchor="ctr">
            <a:spAutoFit/>
          </a:bodyPr>
          <a:lstStyle/>
          <a:p>
            <a:pPr algn="ctr"/>
            <a:r>
              <a:rPr lang="en-GB" sz="1300" dirty="0"/>
              <a:t>24</a:t>
            </a:r>
          </a:p>
        </p:txBody>
      </p:sp>
      <p:sp>
        <p:nvSpPr>
          <p:cNvPr id="60" name="Line 11"/>
          <p:cNvSpPr>
            <a:spLocks noChangeShapeType="1"/>
          </p:cNvSpPr>
          <p:nvPr/>
        </p:nvSpPr>
        <p:spPr bwMode="auto">
          <a:xfrm>
            <a:off x="4180235" y="4341076"/>
            <a:ext cx="0" cy="9600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61" name="Line 11"/>
          <p:cNvSpPr>
            <a:spLocks noChangeShapeType="1"/>
          </p:cNvSpPr>
          <p:nvPr/>
        </p:nvSpPr>
        <p:spPr bwMode="auto">
          <a:xfrm>
            <a:off x="5204241" y="4341076"/>
            <a:ext cx="0" cy="9600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62" name="Line 11"/>
          <p:cNvSpPr>
            <a:spLocks noChangeShapeType="1"/>
          </p:cNvSpPr>
          <p:nvPr/>
        </p:nvSpPr>
        <p:spPr bwMode="auto">
          <a:xfrm>
            <a:off x="6228248" y="4341076"/>
            <a:ext cx="0" cy="9600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63" name="TextBox 62"/>
          <p:cNvSpPr txBox="1"/>
          <p:nvPr/>
        </p:nvSpPr>
        <p:spPr>
          <a:xfrm>
            <a:off x="2216131" y="4675546"/>
            <a:ext cx="5266592" cy="328295"/>
          </a:xfrm>
          <a:prstGeom prst="rect">
            <a:avLst/>
          </a:prstGeom>
          <a:noFill/>
        </p:spPr>
        <p:txBody>
          <a:bodyPr wrap="square" lIns="121917" tIns="60958" rIns="121917" bIns="60958" rtlCol="0" anchor="ctr">
            <a:spAutoFit/>
          </a:bodyPr>
          <a:lstStyle/>
          <a:p>
            <a:pPr algn="ctr"/>
            <a:r>
              <a:rPr lang="en-GB" sz="1300" dirty="0"/>
              <a:t>Time (months)</a:t>
            </a:r>
          </a:p>
        </p:txBody>
      </p:sp>
      <p:sp>
        <p:nvSpPr>
          <p:cNvPr id="64" name="TextBox 63"/>
          <p:cNvSpPr txBox="1"/>
          <p:nvPr/>
        </p:nvSpPr>
        <p:spPr>
          <a:xfrm rot="16200000">
            <a:off x="261607" y="3021110"/>
            <a:ext cx="2269639" cy="328295"/>
          </a:xfrm>
          <a:prstGeom prst="rect">
            <a:avLst/>
          </a:prstGeom>
          <a:noFill/>
        </p:spPr>
        <p:txBody>
          <a:bodyPr wrap="square" lIns="121917" tIns="60958" rIns="121917" bIns="60958" rtlCol="0">
            <a:spAutoFit/>
          </a:bodyPr>
          <a:lstStyle/>
          <a:p>
            <a:pPr algn="ctr"/>
            <a:r>
              <a:rPr lang="en-GB" sz="1300" dirty="0"/>
              <a:t>PFS (%)</a:t>
            </a:r>
          </a:p>
        </p:txBody>
      </p:sp>
      <p:sp>
        <p:nvSpPr>
          <p:cNvPr id="65" name="TextBox 64"/>
          <p:cNvSpPr txBox="1"/>
          <p:nvPr/>
        </p:nvSpPr>
        <p:spPr>
          <a:xfrm>
            <a:off x="1951266" y="4903926"/>
            <a:ext cx="387279" cy="292384"/>
          </a:xfrm>
          <a:prstGeom prst="rect">
            <a:avLst/>
          </a:prstGeom>
          <a:noFill/>
        </p:spPr>
        <p:txBody>
          <a:bodyPr wrap="none" lIns="121917" tIns="60958" rIns="121917" bIns="60958" rtlCol="0" anchor="ctr">
            <a:spAutoFit/>
          </a:bodyPr>
          <a:lstStyle/>
          <a:p>
            <a:pPr algn="ctr"/>
            <a:r>
              <a:rPr lang="en-GB" sz="1100" dirty="0"/>
              <a:t>59</a:t>
            </a:r>
          </a:p>
        </p:txBody>
      </p:sp>
      <p:sp>
        <p:nvSpPr>
          <p:cNvPr id="66" name="TextBox 65"/>
          <p:cNvSpPr txBox="1"/>
          <p:nvPr/>
        </p:nvSpPr>
        <p:spPr>
          <a:xfrm>
            <a:off x="7055762" y="4903926"/>
            <a:ext cx="387279" cy="292384"/>
          </a:xfrm>
          <a:prstGeom prst="rect">
            <a:avLst/>
          </a:prstGeom>
          <a:noFill/>
        </p:spPr>
        <p:txBody>
          <a:bodyPr wrap="none" lIns="121917" tIns="60958" rIns="121917" bIns="60958" rtlCol="0" anchor="ctr">
            <a:spAutoFit/>
          </a:bodyPr>
          <a:lstStyle/>
          <a:p>
            <a:pPr algn="ctr"/>
            <a:r>
              <a:rPr lang="en-GB" sz="1100" dirty="0"/>
              <a:t>28</a:t>
            </a:r>
          </a:p>
        </p:txBody>
      </p:sp>
      <p:sp>
        <p:nvSpPr>
          <p:cNvPr id="67" name="TextBox 66"/>
          <p:cNvSpPr txBox="1"/>
          <p:nvPr/>
        </p:nvSpPr>
        <p:spPr>
          <a:xfrm>
            <a:off x="2972165" y="4903926"/>
            <a:ext cx="387279" cy="292384"/>
          </a:xfrm>
          <a:prstGeom prst="rect">
            <a:avLst/>
          </a:prstGeom>
          <a:noFill/>
        </p:spPr>
        <p:txBody>
          <a:bodyPr wrap="none" lIns="121917" tIns="60958" rIns="121917" bIns="60958" rtlCol="0" anchor="ctr">
            <a:spAutoFit/>
          </a:bodyPr>
          <a:lstStyle/>
          <a:p>
            <a:pPr algn="ctr"/>
            <a:r>
              <a:rPr lang="en-GB" sz="1100" dirty="0"/>
              <a:t>49</a:t>
            </a:r>
          </a:p>
        </p:txBody>
      </p:sp>
      <p:sp>
        <p:nvSpPr>
          <p:cNvPr id="68" name="TextBox 67"/>
          <p:cNvSpPr txBox="1"/>
          <p:nvPr/>
        </p:nvSpPr>
        <p:spPr>
          <a:xfrm>
            <a:off x="3993063" y="4903926"/>
            <a:ext cx="387279" cy="292384"/>
          </a:xfrm>
          <a:prstGeom prst="rect">
            <a:avLst/>
          </a:prstGeom>
          <a:noFill/>
        </p:spPr>
        <p:txBody>
          <a:bodyPr wrap="none" lIns="121917" tIns="60958" rIns="121917" bIns="60958" rtlCol="0" anchor="ctr">
            <a:spAutoFit/>
          </a:bodyPr>
          <a:lstStyle/>
          <a:p>
            <a:pPr algn="ctr"/>
            <a:r>
              <a:rPr lang="en-GB" sz="1100" dirty="0"/>
              <a:t>43</a:t>
            </a:r>
          </a:p>
        </p:txBody>
      </p:sp>
      <p:sp>
        <p:nvSpPr>
          <p:cNvPr id="69" name="TextBox 68"/>
          <p:cNvSpPr txBox="1"/>
          <p:nvPr/>
        </p:nvSpPr>
        <p:spPr>
          <a:xfrm>
            <a:off x="5013962" y="4903926"/>
            <a:ext cx="387279" cy="292384"/>
          </a:xfrm>
          <a:prstGeom prst="rect">
            <a:avLst/>
          </a:prstGeom>
          <a:noFill/>
        </p:spPr>
        <p:txBody>
          <a:bodyPr wrap="none" lIns="121917" tIns="60958" rIns="121917" bIns="60958" rtlCol="0" anchor="ctr">
            <a:spAutoFit/>
          </a:bodyPr>
          <a:lstStyle/>
          <a:p>
            <a:pPr algn="ctr"/>
            <a:r>
              <a:rPr lang="en-GB" sz="1100" dirty="0"/>
              <a:t>39</a:t>
            </a:r>
          </a:p>
        </p:txBody>
      </p:sp>
      <p:sp>
        <p:nvSpPr>
          <p:cNvPr id="70" name="TextBox 69"/>
          <p:cNvSpPr txBox="1"/>
          <p:nvPr/>
        </p:nvSpPr>
        <p:spPr>
          <a:xfrm>
            <a:off x="6034861" y="4903926"/>
            <a:ext cx="387279" cy="292384"/>
          </a:xfrm>
          <a:prstGeom prst="rect">
            <a:avLst/>
          </a:prstGeom>
          <a:noFill/>
        </p:spPr>
        <p:txBody>
          <a:bodyPr wrap="none" lIns="121917" tIns="60958" rIns="121917" bIns="60958" rtlCol="0" anchor="ctr">
            <a:spAutoFit/>
          </a:bodyPr>
          <a:lstStyle/>
          <a:p>
            <a:pPr algn="ctr"/>
            <a:r>
              <a:rPr lang="en-GB" sz="1100" dirty="0"/>
              <a:t>34</a:t>
            </a:r>
          </a:p>
        </p:txBody>
      </p:sp>
      <p:sp>
        <p:nvSpPr>
          <p:cNvPr id="71" name="TextBox 70"/>
          <p:cNvSpPr txBox="1"/>
          <p:nvPr/>
        </p:nvSpPr>
        <p:spPr>
          <a:xfrm>
            <a:off x="1951266" y="5089603"/>
            <a:ext cx="387279" cy="292384"/>
          </a:xfrm>
          <a:prstGeom prst="rect">
            <a:avLst/>
          </a:prstGeom>
          <a:noFill/>
        </p:spPr>
        <p:txBody>
          <a:bodyPr wrap="none" lIns="121917" tIns="60958" rIns="121917" bIns="60958" rtlCol="0" anchor="ctr">
            <a:spAutoFit/>
          </a:bodyPr>
          <a:lstStyle/>
          <a:p>
            <a:pPr algn="ctr"/>
            <a:r>
              <a:rPr lang="en-GB" sz="1100" dirty="0"/>
              <a:t>28</a:t>
            </a:r>
          </a:p>
        </p:txBody>
      </p:sp>
      <p:sp>
        <p:nvSpPr>
          <p:cNvPr id="72" name="TextBox 71"/>
          <p:cNvSpPr txBox="1"/>
          <p:nvPr/>
        </p:nvSpPr>
        <p:spPr>
          <a:xfrm>
            <a:off x="7091028" y="5089603"/>
            <a:ext cx="316747" cy="292384"/>
          </a:xfrm>
          <a:prstGeom prst="rect">
            <a:avLst/>
          </a:prstGeom>
          <a:noFill/>
        </p:spPr>
        <p:txBody>
          <a:bodyPr wrap="none" lIns="121917" tIns="60958" rIns="121917" bIns="60958" rtlCol="0" anchor="ctr">
            <a:spAutoFit/>
          </a:bodyPr>
          <a:lstStyle/>
          <a:p>
            <a:pPr algn="ctr"/>
            <a:r>
              <a:rPr lang="en-GB" sz="1100" dirty="0"/>
              <a:t>3</a:t>
            </a:r>
          </a:p>
        </p:txBody>
      </p:sp>
      <p:sp>
        <p:nvSpPr>
          <p:cNvPr id="73" name="TextBox 72"/>
          <p:cNvSpPr txBox="1"/>
          <p:nvPr/>
        </p:nvSpPr>
        <p:spPr>
          <a:xfrm>
            <a:off x="2972165" y="5089603"/>
            <a:ext cx="387279" cy="292384"/>
          </a:xfrm>
          <a:prstGeom prst="rect">
            <a:avLst/>
          </a:prstGeom>
          <a:noFill/>
        </p:spPr>
        <p:txBody>
          <a:bodyPr wrap="none" lIns="121917" tIns="60958" rIns="121917" bIns="60958" rtlCol="0" anchor="ctr">
            <a:spAutoFit/>
          </a:bodyPr>
          <a:lstStyle/>
          <a:p>
            <a:pPr algn="ctr"/>
            <a:r>
              <a:rPr lang="en-GB" sz="1100" dirty="0"/>
              <a:t>17</a:t>
            </a:r>
          </a:p>
        </p:txBody>
      </p:sp>
      <p:sp>
        <p:nvSpPr>
          <p:cNvPr id="74" name="TextBox 73"/>
          <p:cNvSpPr txBox="1"/>
          <p:nvPr/>
        </p:nvSpPr>
        <p:spPr>
          <a:xfrm>
            <a:off x="3993063" y="5089603"/>
            <a:ext cx="387279" cy="292384"/>
          </a:xfrm>
          <a:prstGeom prst="rect">
            <a:avLst/>
          </a:prstGeom>
          <a:noFill/>
        </p:spPr>
        <p:txBody>
          <a:bodyPr wrap="none" lIns="121917" tIns="60958" rIns="121917" bIns="60958" rtlCol="0" anchor="ctr">
            <a:spAutoFit/>
          </a:bodyPr>
          <a:lstStyle/>
          <a:p>
            <a:pPr algn="ctr"/>
            <a:r>
              <a:rPr lang="en-GB" sz="1100" dirty="0"/>
              <a:t>11</a:t>
            </a:r>
          </a:p>
        </p:txBody>
      </p:sp>
      <p:sp>
        <p:nvSpPr>
          <p:cNvPr id="75" name="TextBox 74"/>
          <p:cNvSpPr txBox="1"/>
          <p:nvPr/>
        </p:nvSpPr>
        <p:spPr>
          <a:xfrm>
            <a:off x="5049228" y="5089603"/>
            <a:ext cx="316747" cy="292384"/>
          </a:xfrm>
          <a:prstGeom prst="rect">
            <a:avLst/>
          </a:prstGeom>
          <a:noFill/>
        </p:spPr>
        <p:txBody>
          <a:bodyPr wrap="none" lIns="121917" tIns="60958" rIns="121917" bIns="60958" rtlCol="0" anchor="ctr">
            <a:spAutoFit/>
          </a:bodyPr>
          <a:lstStyle/>
          <a:p>
            <a:pPr algn="ctr"/>
            <a:r>
              <a:rPr lang="en-GB" sz="1100" dirty="0"/>
              <a:t>8</a:t>
            </a:r>
          </a:p>
        </p:txBody>
      </p:sp>
      <p:sp>
        <p:nvSpPr>
          <p:cNvPr id="76" name="TextBox 75"/>
          <p:cNvSpPr txBox="1"/>
          <p:nvPr/>
        </p:nvSpPr>
        <p:spPr>
          <a:xfrm>
            <a:off x="6070127" y="5089603"/>
            <a:ext cx="316747" cy="292384"/>
          </a:xfrm>
          <a:prstGeom prst="rect">
            <a:avLst/>
          </a:prstGeom>
          <a:noFill/>
        </p:spPr>
        <p:txBody>
          <a:bodyPr wrap="none" lIns="121917" tIns="60958" rIns="121917" bIns="60958" rtlCol="0" anchor="ctr">
            <a:spAutoFit/>
          </a:bodyPr>
          <a:lstStyle/>
          <a:p>
            <a:pPr algn="ctr"/>
            <a:r>
              <a:rPr lang="en-GB" sz="1100" dirty="0"/>
              <a:t>6</a:t>
            </a:r>
          </a:p>
        </p:txBody>
      </p:sp>
      <p:sp>
        <p:nvSpPr>
          <p:cNvPr id="77" name="TextBox 76"/>
          <p:cNvSpPr txBox="1"/>
          <p:nvPr/>
        </p:nvSpPr>
        <p:spPr>
          <a:xfrm>
            <a:off x="8145219" y="2367444"/>
            <a:ext cx="3009792" cy="1723545"/>
          </a:xfrm>
          <a:prstGeom prst="rect">
            <a:avLst/>
          </a:prstGeom>
          <a:noFill/>
        </p:spPr>
        <p:txBody>
          <a:bodyPr wrap="none" lIns="121917" tIns="60958" rIns="121917" bIns="60958" rtlCol="0" anchor="t">
            <a:spAutoFit/>
          </a:bodyPr>
          <a:lstStyle/>
          <a:p>
            <a:r>
              <a:rPr lang="en-GB" sz="1300" dirty="0"/>
              <a:t>P&lt;0.001</a:t>
            </a:r>
            <a:br>
              <a:rPr lang="en-GB" sz="1300" dirty="0"/>
            </a:br>
            <a:r>
              <a:rPr lang="en-GB" sz="1300" dirty="0"/>
              <a:t/>
            </a:r>
            <a:br>
              <a:rPr lang="en-GB" sz="1300" dirty="0"/>
            </a:br>
            <a:r>
              <a:rPr lang="en-GB" sz="1300" dirty="0"/>
              <a:t>GCB</a:t>
            </a:r>
            <a:br>
              <a:rPr lang="en-GB" sz="1300" dirty="0"/>
            </a:br>
            <a:r>
              <a:rPr lang="en-GB" sz="1300" dirty="0"/>
              <a:t>12–month PFS </a:t>
            </a:r>
            <a:r>
              <a:rPr lang="en-GB" sz="1300" dirty="0">
                <a:solidFill>
                  <a:schemeClr val="tx2">
                    <a:lumMod val="50000"/>
                  </a:schemeClr>
                </a:solidFill>
              </a:rPr>
              <a:t>rate</a:t>
            </a:r>
            <a:r>
              <a:rPr lang="en-GB" sz="1300" dirty="0"/>
              <a:t>, 73%; 95% CI: 62, 85</a:t>
            </a:r>
            <a:br>
              <a:rPr lang="en-GB" sz="1300" dirty="0"/>
            </a:br>
            <a:r>
              <a:rPr lang="en-GB" sz="1300" dirty="0"/>
              <a:t>24–month PFS</a:t>
            </a:r>
            <a:r>
              <a:rPr lang="en-GB" sz="1300" dirty="0">
                <a:solidFill>
                  <a:srgbClr val="FF0000"/>
                </a:solidFill>
              </a:rPr>
              <a:t> </a:t>
            </a:r>
            <a:r>
              <a:rPr lang="en-GB" sz="1300" dirty="0">
                <a:solidFill>
                  <a:schemeClr val="tx2">
                    <a:lumMod val="50000"/>
                  </a:schemeClr>
                </a:solidFill>
              </a:rPr>
              <a:t>rate</a:t>
            </a:r>
            <a:r>
              <a:rPr lang="en-GB" sz="1300" dirty="0"/>
              <a:t>, 64%; 95% CI: 53, 78</a:t>
            </a:r>
            <a:br>
              <a:rPr lang="en-GB" sz="1300" dirty="0"/>
            </a:br>
            <a:r>
              <a:rPr lang="en-GB" sz="1300" dirty="0"/>
              <a:t>Non–GCB</a:t>
            </a:r>
            <a:br>
              <a:rPr lang="en-GB" sz="1300" dirty="0"/>
            </a:br>
            <a:r>
              <a:rPr lang="en-GB" sz="1300" dirty="0"/>
              <a:t>12–month PFS</a:t>
            </a:r>
            <a:r>
              <a:rPr lang="en-GB" sz="1300" dirty="0">
                <a:solidFill>
                  <a:srgbClr val="FF0000"/>
                </a:solidFill>
              </a:rPr>
              <a:t> </a:t>
            </a:r>
            <a:r>
              <a:rPr lang="en-GB" sz="1300" dirty="0">
                <a:solidFill>
                  <a:schemeClr val="tx2">
                    <a:lumMod val="50000"/>
                  </a:schemeClr>
                </a:solidFill>
              </a:rPr>
              <a:t>rate</a:t>
            </a:r>
            <a:r>
              <a:rPr lang="en-GB" sz="1300" dirty="0"/>
              <a:t>, 39%; 95% CI: 25, 62</a:t>
            </a:r>
            <a:br>
              <a:rPr lang="en-GB" sz="1300" dirty="0"/>
            </a:br>
            <a:r>
              <a:rPr lang="en-GB" sz="1300" dirty="0"/>
              <a:t>24–month PFS</a:t>
            </a:r>
            <a:r>
              <a:rPr lang="en-GB" sz="1300" dirty="0">
                <a:solidFill>
                  <a:srgbClr val="FF0000"/>
                </a:solidFill>
              </a:rPr>
              <a:t> </a:t>
            </a:r>
            <a:r>
              <a:rPr lang="en-GB" sz="1300" dirty="0">
                <a:solidFill>
                  <a:schemeClr val="tx2">
                    <a:lumMod val="50000"/>
                  </a:schemeClr>
                </a:solidFill>
              </a:rPr>
              <a:t>rate</a:t>
            </a:r>
            <a:r>
              <a:rPr lang="en-GB" sz="1300" dirty="0"/>
              <a:t>, 28%; 95% CI: 15, 51</a:t>
            </a:r>
          </a:p>
        </p:txBody>
      </p:sp>
      <p:sp>
        <p:nvSpPr>
          <p:cNvPr id="78" name="TextBox 77"/>
          <p:cNvSpPr txBox="1"/>
          <p:nvPr/>
        </p:nvSpPr>
        <p:spPr>
          <a:xfrm>
            <a:off x="866041" y="4903926"/>
            <a:ext cx="513917" cy="292384"/>
          </a:xfrm>
          <a:prstGeom prst="rect">
            <a:avLst/>
          </a:prstGeom>
          <a:noFill/>
        </p:spPr>
        <p:txBody>
          <a:bodyPr wrap="none" lIns="121917" tIns="60958" rIns="121917" bIns="60958" rtlCol="0" anchor="ctr">
            <a:spAutoFit/>
          </a:bodyPr>
          <a:lstStyle/>
          <a:p>
            <a:r>
              <a:rPr lang="en-GB" sz="1100" dirty="0"/>
              <a:t>GCB</a:t>
            </a:r>
          </a:p>
        </p:txBody>
      </p:sp>
      <p:sp>
        <p:nvSpPr>
          <p:cNvPr id="79" name="TextBox 78"/>
          <p:cNvSpPr txBox="1"/>
          <p:nvPr/>
        </p:nvSpPr>
        <p:spPr>
          <a:xfrm>
            <a:off x="866042" y="5089603"/>
            <a:ext cx="834518" cy="292384"/>
          </a:xfrm>
          <a:prstGeom prst="rect">
            <a:avLst/>
          </a:prstGeom>
          <a:noFill/>
        </p:spPr>
        <p:txBody>
          <a:bodyPr wrap="none" lIns="121917" tIns="60958" rIns="121917" bIns="60958" rtlCol="0" anchor="ctr">
            <a:spAutoFit/>
          </a:bodyPr>
          <a:lstStyle/>
          <a:p>
            <a:r>
              <a:rPr lang="en-GB" sz="1100" dirty="0"/>
              <a:t>Non–GCB</a:t>
            </a:r>
          </a:p>
        </p:txBody>
      </p:sp>
      <p:sp>
        <p:nvSpPr>
          <p:cNvPr id="80" name="TextBox 79"/>
          <p:cNvSpPr txBox="1"/>
          <p:nvPr/>
        </p:nvSpPr>
        <p:spPr>
          <a:xfrm>
            <a:off x="866041" y="4693137"/>
            <a:ext cx="847342" cy="292384"/>
          </a:xfrm>
          <a:prstGeom prst="rect">
            <a:avLst/>
          </a:prstGeom>
          <a:noFill/>
        </p:spPr>
        <p:txBody>
          <a:bodyPr wrap="none" lIns="121917" tIns="60958" rIns="121917" bIns="60958" rtlCol="0" anchor="ctr">
            <a:spAutoFit/>
          </a:bodyPr>
          <a:lstStyle/>
          <a:p>
            <a:r>
              <a:rPr lang="en-GB" sz="1100" dirty="0"/>
              <a:t>No. at risk</a:t>
            </a:r>
          </a:p>
        </p:txBody>
      </p:sp>
      <p:sp>
        <p:nvSpPr>
          <p:cNvPr id="81" name="Freeform 5"/>
          <p:cNvSpPr>
            <a:spLocks/>
          </p:cNvSpPr>
          <p:nvPr/>
        </p:nvSpPr>
        <p:spPr bwMode="auto">
          <a:xfrm>
            <a:off x="2132222" y="2060033"/>
            <a:ext cx="5260509" cy="2275363"/>
          </a:xfrm>
          <a:custGeom>
            <a:avLst/>
            <a:gdLst>
              <a:gd name="T0" fmla="*/ 0 w 5018"/>
              <a:gd name="T1" fmla="*/ 0 h 1201"/>
              <a:gd name="T2" fmla="*/ 0 w 5018"/>
              <a:gd name="T3" fmla="*/ 1201 h 1201"/>
              <a:gd name="T4" fmla="*/ 5018 w 5018"/>
              <a:gd name="T5" fmla="*/ 1201 h 1201"/>
            </a:gdLst>
            <a:ahLst/>
            <a:cxnLst>
              <a:cxn ang="0">
                <a:pos x="T0" y="T1"/>
              </a:cxn>
              <a:cxn ang="0">
                <a:pos x="T2" y="T3"/>
              </a:cxn>
              <a:cxn ang="0">
                <a:pos x="T4" y="T5"/>
              </a:cxn>
            </a:cxnLst>
            <a:rect l="0" t="0" r="r" b="b"/>
            <a:pathLst>
              <a:path w="5018" h="1201">
                <a:moveTo>
                  <a:pt x="0" y="0"/>
                </a:moveTo>
                <a:lnTo>
                  <a:pt x="0" y="1201"/>
                </a:lnTo>
                <a:lnTo>
                  <a:pt x="5018" y="1201"/>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prstTxWarp prst="textNoShape">
              <a:avLst/>
            </a:prstTxWarp>
          </a:bodyPr>
          <a:lstStyle/>
          <a:p>
            <a:endParaRPr lang="en-GB" dirty="0"/>
          </a:p>
        </p:txBody>
      </p:sp>
      <p:sp>
        <p:nvSpPr>
          <p:cNvPr id="82" name="Line 29"/>
          <p:cNvSpPr>
            <a:spLocks noChangeShapeType="1"/>
          </p:cNvSpPr>
          <p:nvPr/>
        </p:nvSpPr>
        <p:spPr bwMode="auto">
          <a:xfrm flipH="1">
            <a:off x="7908924" y="2947559"/>
            <a:ext cx="240000" cy="0"/>
          </a:xfrm>
          <a:prstGeom prst="line">
            <a:avLst/>
          </a:prstGeom>
          <a:noFill/>
          <a:ln w="15875"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a:p>
        </p:txBody>
      </p:sp>
      <p:sp>
        <p:nvSpPr>
          <p:cNvPr id="83" name="Line 29"/>
          <p:cNvSpPr>
            <a:spLocks noChangeShapeType="1"/>
          </p:cNvSpPr>
          <p:nvPr/>
        </p:nvSpPr>
        <p:spPr bwMode="auto">
          <a:xfrm flipH="1">
            <a:off x="7908924" y="3548775"/>
            <a:ext cx="240000" cy="0"/>
          </a:xfrm>
          <a:prstGeom prst="line">
            <a:avLst/>
          </a:prstGeom>
          <a:noFill/>
          <a:ln w="15875" cap="sq">
            <a:solidFill>
              <a:schemeClr val="accent5">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prstTxWarp prst="textNoShape">
              <a:avLst/>
            </a:prstTxWarp>
          </a:bodyPr>
          <a:lstStyle/>
          <a:p>
            <a:endParaRPr lang="en-GB"/>
          </a:p>
        </p:txBody>
      </p:sp>
      <p:sp>
        <p:nvSpPr>
          <p:cNvPr id="85" name="Freeform 6"/>
          <p:cNvSpPr>
            <a:spLocks/>
          </p:cNvSpPr>
          <p:nvPr/>
        </p:nvSpPr>
        <p:spPr bwMode="auto">
          <a:xfrm>
            <a:off x="2147476" y="2065337"/>
            <a:ext cx="5122344" cy="992716"/>
          </a:xfrm>
          <a:custGeom>
            <a:avLst/>
            <a:gdLst>
              <a:gd name="T0" fmla="*/ 0 w 2420"/>
              <a:gd name="T1" fmla="*/ 0 h 469"/>
              <a:gd name="T2" fmla="*/ 93 w 2420"/>
              <a:gd name="T3" fmla="*/ 0 h 469"/>
              <a:gd name="T4" fmla="*/ 93 w 2420"/>
              <a:gd name="T5" fmla="*/ 19 h 469"/>
              <a:gd name="T6" fmla="*/ 213 w 2420"/>
              <a:gd name="T7" fmla="*/ 19 h 469"/>
              <a:gd name="T8" fmla="*/ 213 w 2420"/>
              <a:gd name="T9" fmla="*/ 37 h 469"/>
              <a:gd name="T10" fmla="*/ 279 w 2420"/>
              <a:gd name="T11" fmla="*/ 37 h 469"/>
              <a:gd name="T12" fmla="*/ 279 w 2420"/>
              <a:gd name="T13" fmla="*/ 55 h 469"/>
              <a:gd name="T14" fmla="*/ 331 w 2420"/>
              <a:gd name="T15" fmla="*/ 55 h 469"/>
              <a:gd name="T16" fmla="*/ 331 w 2420"/>
              <a:gd name="T17" fmla="*/ 73 h 469"/>
              <a:gd name="T18" fmla="*/ 377 w 2420"/>
              <a:gd name="T19" fmla="*/ 73 h 469"/>
              <a:gd name="T20" fmla="*/ 377 w 2420"/>
              <a:gd name="T21" fmla="*/ 92 h 469"/>
              <a:gd name="T22" fmla="*/ 384 w 2420"/>
              <a:gd name="T23" fmla="*/ 92 h 469"/>
              <a:gd name="T24" fmla="*/ 384 w 2420"/>
              <a:gd name="T25" fmla="*/ 101 h 469"/>
              <a:gd name="T26" fmla="*/ 390 w 2420"/>
              <a:gd name="T27" fmla="*/ 101 h 469"/>
              <a:gd name="T28" fmla="*/ 390 w 2420"/>
              <a:gd name="T29" fmla="*/ 112 h 469"/>
              <a:gd name="T30" fmla="*/ 395 w 2420"/>
              <a:gd name="T31" fmla="*/ 112 h 469"/>
              <a:gd name="T32" fmla="*/ 395 w 2420"/>
              <a:gd name="T33" fmla="*/ 128 h 469"/>
              <a:gd name="T34" fmla="*/ 422 w 2420"/>
              <a:gd name="T35" fmla="*/ 128 h 469"/>
              <a:gd name="T36" fmla="*/ 422 w 2420"/>
              <a:gd name="T37" fmla="*/ 146 h 469"/>
              <a:gd name="T38" fmla="*/ 459 w 2420"/>
              <a:gd name="T39" fmla="*/ 146 h 469"/>
              <a:gd name="T40" fmla="*/ 459 w 2420"/>
              <a:gd name="T41" fmla="*/ 167 h 469"/>
              <a:gd name="T42" fmla="*/ 470 w 2420"/>
              <a:gd name="T43" fmla="*/ 167 h 469"/>
              <a:gd name="T44" fmla="*/ 470 w 2420"/>
              <a:gd name="T45" fmla="*/ 185 h 469"/>
              <a:gd name="T46" fmla="*/ 570 w 2420"/>
              <a:gd name="T47" fmla="*/ 185 h 469"/>
              <a:gd name="T48" fmla="*/ 570 w 2420"/>
              <a:gd name="T49" fmla="*/ 201 h 469"/>
              <a:gd name="T50" fmla="*/ 627 w 2420"/>
              <a:gd name="T51" fmla="*/ 201 h 469"/>
              <a:gd name="T52" fmla="*/ 627 w 2420"/>
              <a:gd name="T53" fmla="*/ 217 h 469"/>
              <a:gd name="T54" fmla="*/ 642 w 2420"/>
              <a:gd name="T55" fmla="*/ 217 h 469"/>
              <a:gd name="T56" fmla="*/ 642 w 2420"/>
              <a:gd name="T57" fmla="*/ 238 h 469"/>
              <a:gd name="T58" fmla="*/ 686 w 2420"/>
              <a:gd name="T59" fmla="*/ 238 h 469"/>
              <a:gd name="T60" fmla="*/ 686 w 2420"/>
              <a:gd name="T61" fmla="*/ 256 h 469"/>
              <a:gd name="T62" fmla="*/ 797 w 2420"/>
              <a:gd name="T63" fmla="*/ 256 h 469"/>
              <a:gd name="T64" fmla="*/ 797 w 2420"/>
              <a:gd name="T65" fmla="*/ 274 h 469"/>
              <a:gd name="T66" fmla="*/ 874 w 2420"/>
              <a:gd name="T67" fmla="*/ 274 h 469"/>
              <a:gd name="T68" fmla="*/ 874 w 2420"/>
              <a:gd name="T69" fmla="*/ 293 h 469"/>
              <a:gd name="T70" fmla="*/ 994 w 2420"/>
              <a:gd name="T71" fmla="*/ 293 h 469"/>
              <a:gd name="T72" fmla="*/ 994 w 2420"/>
              <a:gd name="T73" fmla="*/ 311 h 469"/>
              <a:gd name="T74" fmla="*/ 1258 w 2420"/>
              <a:gd name="T75" fmla="*/ 311 h 469"/>
              <a:gd name="T76" fmla="*/ 1258 w 2420"/>
              <a:gd name="T77" fmla="*/ 329 h 469"/>
              <a:gd name="T78" fmla="*/ 1450 w 2420"/>
              <a:gd name="T79" fmla="*/ 329 h 469"/>
              <a:gd name="T80" fmla="*/ 1450 w 2420"/>
              <a:gd name="T81" fmla="*/ 348 h 469"/>
              <a:gd name="T82" fmla="*/ 1593 w 2420"/>
              <a:gd name="T83" fmla="*/ 348 h 469"/>
              <a:gd name="T84" fmla="*/ 1593 w 2420"/>
              <a:gd name="T85" fmla="*/ 368 h 469"/>
              <a:gd name="T86" fmla="*/ 1845 w 2420"/>
              <a:gd name="T87" fmla="*/ 368 h 469"/>
              <a:gd name="T88" fmla="*/ 1845 w 2420"/>
              <a:gd name="T89" fmla="*/ 389 h 469"/>
              <a:gd name="T90" fmla="*/ 2097 w 2420"/>
              <a:gd name="T91" fmla="*/ 389 h 469"/>
              <a:gd name="T92" fmla="*/ 2097 w 2420"/>
              <a:gd name="T93" fmla="*/ 409 h 469"/>
              <a:gd name="T94" fmla="*/ 2204 w 2420"/>
              <a:gd name="T95" fmla="*/ 409 h 469"/>
              <a:gd name="T96" fmla="*/ 2204 w 2420"/>
              <a:gd name="T97" fmla="*/ 430 h 469"/>
              <a:gd name="T98" fmla="*/ 2279 w 2420"/>
              <a:gd name="T99" fmla="*/ 430 h 469"/>
              <a:gd name="T100" fmla="*/ 2279 w 2420"/>
              <a:gd name="T101" fmla="*/ 469 h 469"/>
              <a:gd name="T102" fmla="*/ 2420 w 2420"/>
              <a:gd name="T103"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20" h="469">
                <a:moveTo>
                  <a:pt x="0" y="0"/>
                </a:moveTo>
                <a:lnTo>
                  <a:pt x="93" y="0"/>
                </a:lnTo>
                <a:lnTo>
                  <a:pt x="93" y="19"/>
                </a:lnTo>
                <a:lnTo>
                  <a:pt x="213" y="19"/>
                </a:lnTo>
                <a:lnTo>
                  <a:pt x="213" y="37"/>
                </a:lnTo>
                <a:lnTo>
                  <a:pt x="279" y="37"/>
                </a:lnTo>
                <a:lnTo>
                  <a:pt x="279" y="55"/>
                </a:lnTo>
                <a:lnTo>
                  <a:pt x="331" y="55"/>
                </a:lnTo>
                <a:lnTo>
                  <a:pt x="331" y="73"/>
                </a:lnTo>
                <a:lnTo>
                  <a:pt x="377" y="73"/>
                </a:lnTo>
                <a:lnTo>
                  <a:pt x="377" y="92"/>
                </a:lnTo>
                <a:lnTo>
                  <a:pt x="384" y="92"/>
                </a:lnTo>
                <a:lnTo>
                  <a:pt x="384" y="101"/>
                </a:lnTo>
                <a:lnTo>
                  <a:pt x="390" y="101"/>
                </a:lnTo>
                <a:lnTo>
                  <a:pt x="390" y="112"/>
                </a:lnTo>
                <a:lnTo>
                  <a:pt x="395" y="112"/>
                </a:lnTo>
                <a:lnTo>
                  <a:pt x="395" y="128"/>
                </a:lnTo>
                <a:lnTo>
                  <a:pt x="422" y="128"/>
                </a:lnTo>
                <a:lnTo>
                  <a:pt x="422" y="146"/>
                </a:lnTo>
                <a:lnTo>
                  <a:pt x="459" y="146"/>
                </a:lnTo>
                <a:lnTo>
                  <a:pt x="459" y="167"/>
                </a:lnTo>
                <a:lnTo>
                  <a:pt x="470" y="167"/>
                </a:lnTo>
                <a:lnTo>
                  <a:pt x="470" y="185"/>
                </a:lnTo>
                <a:lnTo>
                  <a:pt x="570" y="185"/>
                </a:lnTo>
                <a:lnTo>
                  <a:pt x="570" y="201"/>
                </a:lnTo>
                <a:lnTo>
                  <a:pt x="627" y="201"/>
                </a:lnTo>
                <a:lnTo>
                  <a:pt x="627" y="217"/>
                </a:lnTo>
                <a:lnTo>
                  <a:pt x="642" y="217"/>
                </a:lnTo>
                <a:lnTo>
                  <a:pt x="642" y="238"/>
                </a:lnTo>
                <a:lnTo>
                  <a:pt x="686" y="238"/>
                </a:lnTo>
                <a:lnTo>
                  <a:pt x="686" y="256"/>
                </a:lnTo>
                <a:lnTo>
                  <a:pt x="797" y="256"/>
                </a:lnTo>
                <a:lnTo>
                  <a:pt x="797" y="274"/>
                </a:lnTo>
                <a:lnTo>
                  <a:pt x="874" y="274"/>
                </a:lnTo>
                <a:lnTo>
                  <a:pt x="874" y="293"/>
                </a:lnTo>
                <a:lnTo>
                  <a:pt x="994" y="293"/>
                </a:lnTo>
                <a:lnTo>
                  <a:pt x="994" y="311"/>
                </a:lnTo>
                <a:lnTo>
                  <a:pt x="1258" y="311"/>
                </a:lnTo>
                <a:lnTo>
                  <a:pt x="1258" y="329"/>
                </a:lnTo>
                <a:lnTo>
                  <a:pt x="1450" y="329"/>
                </a:lnTo>
                <a:lnTo>
                  <a:pt x="1450" y="348"/>
                </a:lnTo>
                <a:lnTo>
                  <a:pt x="1593" y="348"/>
                </a:lnTo>
                <a:lnTo>
                  <a:pt x="1593" y="368"/>
                </a:lnTo>
                <a:lnTo>
                  <a:pt x="1845" y="368"/>
                </a:lnTo>
                <a:lnTo>
                  <a:pt x="1845" y="389"/>
                </a:lnTo>
                <a:lnTo>
                  <a:pt x="2097" y="389"/>
                </a:lnTo>
                <a:lnTo>
                  <a:pt x="2097" y="409"/>
                </a:lnTo>
                <a:lnTo>
                  <a:pt x="2204" y="409"/>
                </a:lnTo>
                <a:lnTo>
                  <a:pt x="2204" y="430"/>
                </a:lnTo>
                <a:lnTo>
                  <a:pt x="2279" y="430"/>
                </a:lnTo>
                <a:lnTo>
                  <a:pt x="2279" y="469"/>
                </a:lnTo>
                <a:lnTo>
                  <a:pt x="2420" y="469"/>
                </a:lnTo>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prstTxWarp prst="textNoShape">
              <a:avLst/>
            </a:prstTxWarp>
          </a:bodyPr>
          <a:lstStyle/>
          <a:p>
            <a:endParaRPr lang="en-GB"/>
          </a:p>
        </p:txBody>
      </p:sp>
      <p:sp>
        <p:nvSpPr>
          <p:cNvPr id="86" name="TextBox 85"/>
          <p:cNvSpPr txBox="1"/>
          <p:nvPr/>
        </p:nvSpPr>
        <p:spPr>
          <a:xfrm>
            <a:off x="2139505" y="3997736"/>
            <a:ext cx="824900" cy="323161"/>
          </a:xfrm>
          <a:prstGeom prst="rect">
            <a:avLst/>
          </a:prstGeom>
          <a:noFill/>
        </p:spPr>
        <p:txBody>
          <a:bodyPr wrap="none" lIns="121917" tIns="60958" rIns="121917" bIns="60958" rtlCol="0" anchor="t">
            <a:spAutoFit/>
          </a:bodyPr>
          <a:lstStyle/>
          <a:p>
            <a:r>
              <a:rPr lang="en-GB" sz="1300" dirty="0"/>
              <a:t>p&lt;0.001</a:t>
            </a:r>
          </a:p>
        </p:txBody>
      </p:sp>
      <p:pic>
        <p:nvPicPr>
          <p:cNvPr id="5" name="Picture 4"/>
          <p:cNvPicPr>
            <a:picLocks noChangeAspect="1"/>
          </p:cNvPicPr>
          <p:nvPr/>
        </p:nvPicPr>
        <p:blipFill>
          <a:blip r:embed="rId3"/>
          <a:stretch>
            <a:fillRect/>
          </a:stretch>
        </p:blipFill>
        <p:spPr>
          <a:xfrm>
            <a:off x="697777" y="1546311"/>
            <a:ext cx="7019751" cy="4608975"/>
          </a:xfrm>
          <a:prstGeom prst="rect">
            <a:avLst/>
          </a:prstGeom>
        </p:spPr>
      </p:pic>
      <p:pic>
        <p:nvPicPr>
          <p:cNvPr id="87" name="Picture 86"/>
          <p:cNvPicPr>
            <a:picLocks noChangeAspect="1"/>
          </p:cNvPicPr>
          <p:nvPr/>
        </p:nvPicPr>
        <p:blipFill>
          <a:blip r:embed="rId4"/>
          <a:stretch>
            <a:fillRect/>
          </a:stretch>
        </p:blipFill>
        <p:spPr>
          <a:xfrm>
            <a:off x="10733611" y="170180"/>
            <a:ext cx="1006469" cy="970779"/>
          </a:xfrm>
          <a:prstGeom prst="rect">
            <a:avLst/>
          </a:prstGeom>
        </p:spPr>
      </p:pic>
    </p:spTree>
    <p:extLst>
      <p:ext uri="{BB962C8B-B14F-4D97-AF65-F5344CB8AC3E}">
        <p14:creationId xmlns:p14="http://schemas.microsoft.com/office/powerpoint/2010/main" val="1098039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321"/>
          <p:cNvSpPr txBox="1">
            <a:spLocks noGrp="1"/>
          </p:cNvSpPr>
          <p:nvPr>
            <p:ph type="title"/>
          </p:nvPr>
        </p:nvSpPr>
        <p:spPr>
          <a:xfrm>
            <a:off x="710606" y="213394"/>
            <a:ext cx="10218053" cy="925593"/>
          </a:xfrm>
          <a:prstGeom prst="rect">
            <a:avLst/>
          </a:prstGeom>
          <a:noFill/>
          <a:ln>
            <a:noFill/>
          </a:ln>
        </p:spPr>
        <p:txBody>
          <a:bodyPr spcFirstLastPara="1" vert="horz" wrap="square" lIns="0" tIns="0" rIns="0" bIns="0" rtlCol="0" anchor="ctr" anchorCtr="0">
            <a:noAutofit/>
          </a:bodyPr>
          <a:lstStyle/>
          <a:p>
            <a:pPr>
              <a:lnSpc>
                <a:spcPct val="85000"/>
              </a:lnSpc>
              <a:spcBef>
                <a:spcPts val="0"/>
              </a:spcBef>
              <a:buSzPts val="1800"/>
            </a:pPr>
            <a:r>
              <a:rPr lang="mk-MK" sz="2133" dirty="0">
                <a:solidFill>
                  <a:srgbClr val="C00000"/>
                </a:solidFill>
                <a:latin typeface="Calibri" panose="020F0502020204030204" pitchFamily="34" charset="0"/>
                <a:cs typeface="Calibri" panose="020F0502020204030204" pitchFamily="34" charset="0"/>
              </a:rPr>
              <a:t>Приближно</a:t>
            </a:r>
            <a:r>
              <a:rPr lang="en" sz="2133" dirty="0">
                <a:solidFill>
                  <a:srgbClr val="C00000"/>
                </a:solidFill>
                <a:latin typeface="Calibri" panose="020F0502020204030204" pitchFamily="34" charset="0"/>
                <a:cs typeface="Calibri" panose="020F0502020204030204" pitchFamily="34" charset="0"/>
              </a:rPr>
              <a:t> 40% </a:t>
            </a:r>
            <a:r>
              <a:rPr lang="mk-MK" sz="2133" dirty="0">
                <a:solidFill>
                  <a:srgbClr val="C00000"/>
                </a:solidFill>
                <a:latin typeface="Calibri" panose="020F0502020204030204" pitchFamily="34" charset="0"/>
                <a:cs typeface="Calibri" panose="020F0502020204030204" pitchFamily="34" charset="0"/>
              </a:rPr>
              <a:t>од пациентите нема да постигнат излекување во </a:t>
            </a:r>
            <a:r>
              <a:rPr lang="en" sz="2133" dirty="0">
                <a:solidFill>
                  <a:srgbClr val="C00000"/>
                </a:solidFill>
                <a:latin typeface="Calibri" panose="020F0502020204030204" pitchFamily="34" charset="0"/>
                <a:cs typeface="Calibri" panose="020F0502020204030204" pitchFamily="34" charset="0"/>
              </a:rPr>
              <a:t>1</a:t>
            </a:r>
            <a:r>
              <a:rPr lang="mk-MK" sz="2133" dirty="0">
                <a:solidFill>
                  <a:srgbClr val="C00000"/>
                </a:solidFill>
                <a:latin typeface="Calibri" panose="020F0502020204030204" pitchFamily="34" charset="0"/>
                <a:cs typeface="Calibri" panose="020F0502020204030204" pitchFamily="34" charset="0"/>
              </a:rPr>
              <a:t> линија на третман, при што понатаму опциите за лекување се лимитирани, често со скратено време на преживување</a:t>
            </a:r>
            <a:endParaRPr sz="2133" dirty="0">
              <a:solidFill>
                <a:srgbClr val="C00000"/>
              </a:solidFill>
              <a:latin typeface="Calibri" panose="020F0502020204030204" pitchFamily="34" charset="0"/>
              <a:cs typeface="Calibri" panose="020F0502020204030204" pitchFamily="34" charset="0"/>
            </a:endParaRPr>
          </a:p>
        </p:txBody>
      </p:sp>
      <p:sp>
        <p:nvSpPr>
          <p:cNvPr id="1599" name="Google Shape;1599;p321"/>
          <p:cNvSpPr/>
          <p:nvPr/>
        </p:nvSpPr>
        <p:spPr>
          <a:xfrm>
            <a:off x="956800" y="5833827"/>
            <a:ext cx="10625600" cy="615600"/>
          </a:xfrm>
          <a:prstGeom prst="rect">
            <a:avLst/>
          </a:prstGeom>
          <a:solidFill>
            <a:schemeClr val="accent1"/>
          </a:solidFill>
          <a:ln>
            <a:noFill/>
          </a:ln>
        </p:spPr>
        <p:txBody>
          <a:bodyPr spcFirstLastPara="1" wrap="square" lIns="121900" tIns="121900" rIns="121900" bIns="121900" anchor="ctr" anchorCtr="0">
            <a:noAutofit/>
          </a:bodyPr>
          <a:lstStyle/>
          <a:p>
            <a:pPr lvl="0" algn="ctr"/>
            <a:r>
              <a:rPr lang="mk-MK" sz="1600" b="1" i="1" dirty="0">
                <a:solidFill>
                  <a:schemeClr val="lt1"/>
                </a:solidFill>
              </a:rPr>
              <a:t>Кај повеќето пациенти со претходно нетретиран </a:t>
            </a:r>
            <a:r>
              <a:rPr lang="en-US" sz="1600" b="1" i="1" dirty="0">
                <a:solidFill>
                  <a:schemeClr val="lt1"/>
                </a:solidFill>
              </a:rPr>
              <a:t>DLBCL, </a:t>
            </a:r>
            <a:r>
              <a:rPr lang="mk-MK" sz="1600" b="1" i="1" dirty="0">
                <a:solidFill>
                  <a:schemeClr val="lt1"/>
                </a:solidFill>
              </a:rPr>
              <a:t>релапс се појавува во првите 2 години, со слаб исход од </a:t>
            </a:r>
            <a:r>
              <a:rPr lang="en-US" sz="1600" b="1" i="1" dirty="0">
                <a:solidFill>
                  <a:schemeClr val="lt1"/>
                </a:solidFill>
              </a:rPr>
              <a:t>“</a:t>
            </a:r>
            <a:r>
              <a:rPr lang="en" sz="1600" b="1" i="1" dirty="0">
                <a:solidFill>
                  <a:schemeClr val="lt1"/>
                </a:solidFill>
              </a:rPr>
              <a:t>salvage</a:t>
            </a:r>
            <a:r>
              <a:rPr lang="en-US" sz="1600" b="1" i="1" dirty="0">
                <a:solidFill>
                  <a:schemeClr val="lt1"/>
                </a:solidFill>
              </a:rPr>
              <a:t>”</a:t>
            </a:r>
            <a:r>
              <a:rPr lang="mk-MK" sz="1600" b="1" i="1" dirty="0">
                <a:solidFill>
                  <a:schemeClr val="lt1"/>
                </a:solidFill>
              </a:rPr>
              <a:t> терапија</a:t>
            </a:r>
            <a:endParaRPr sz="1600" i="1" baseline="30000" dirty="0">
              <a:solidFill>
                <a:srgbClr val="5F5F5F"/>
              </a:solidFill>
            </a:endParaRPr>
          </a:p>
        </p:txBody>
      </p:sp>
      <p:pic>
        <p:nvPicPr>
          <p:cNvPr id="1600" name="Google Shape;1600;p321"/>
          <p:cNvPicPr preferRelativeResize="0"/>
          <p:nvPr/>
        </p:nvPicPr>
        <p:blipFill rotWithShape="1">
          <a:blip r:embed="rId3">
            <a:alphaModFix/>
          </a:blip>
          <a:srcRect/>
          <a:stretch/>
        </p:blipFill>
        <p:spPr>
          <a:xfrm>
            <a:off x="710606" y="1509929"/>
            <a:ext cx="3669687" cy="2236368"/>
          </a:xfrm>
          <a:prstGeom prst="rect">
            <a:avLst/>
          </a:prstGeom>
          <a:noFill/>
          <a:ln>
            <a:noFill/>
          </a:ln>
        </p:spPr>
      </p:pic>
      <p:sp>
        <p:nvSpPr>
          <p:cNvPr id="1601" name="Google Shape;1601;p321"/>
          <p:cNvSpPr txBox="1"/>
          <p:nvPr/>
        </p:nvSpPr>
        <p:spPr>
          <a:xfrm>
            <a:off x="2435328" y="2258914"/>
            <a:ext cx="1230000" cy="369277"/>
          </a:xfrm>
          <a:prstGeom prst="rect">
            <a:avLst/>
          </a:prstGeom>
          <a:noFill/>
          <a:ln>
            <a:noFill/>
          </a:ln>
        </p:spPr>
        <p:txBody>
          <a:bodyPr spcFirstLastPara="1" wrap="square" lIns="121900" tIns="60933" rIns="121900" bIns="60933" anchor="t" anchorCtr="0">
            <a:spAutoFit/>
          </a:bodyPr>
          <a:lstStyle/>
          <a:p>
            <a:pPr algn="ctr"/>
            <a:r>
              <a:rPr lang="en" sz="1600" dirty="0">
                <a:solidFill>
                  <a:srgbClr val="FFFFFF"/>
                </a:solidFill>
              </a:rPr>
              <a:t>30-40%</a:t>
            </a:r>
            <a:r>
              <a:rPr lang="en" sz="1600" baseline="30000" dirty="0">
                <a:solidFill>
                  <a:srgbClr val="FFFFFF"/>
                </a:solidFill>
              </a:rPr>
              <a:t>1,2</a:t>
            </a:r>
            <a:endParaRPr sz="1867" dirty="0"/>
          </a:p>
        </p:txBody>
      </p:sp>
      <p:sp>
        <p:nvSpPr>
          <p:cNvPr id="1602" name="Google Shape;1602;p321"/>
          <p:cNvSpPr txBox="1"/>
          <p:nvPr/>
        </p:nvSpPr>
        <p:spPr>
          <a:xfrm>
            <a:off x="3331790" y="3142743"/>
            <a:ext cx="1619119" cy="307722"/>
          </a:xfrm>
          <a:prstGeom prst="rect">
            <a:avLst/>
          </a:prstGeom>
          <a:noFill/>
          <a:ln>
            <a:noFill/>
          </a:ln>
        </p:spPr>
        <p:txBody>
          <a:bodyPr spcFirstLastPara="1" wrap="square" lIns="121900" tIns="60933" rIns="121900" bIns="60933" anchor="t" anchorCtr="0">
            <a:spAutoFit/>
          </a:bodyPr>
          <a:lstStyle/>
          <a:p>
            <a:pPr algn="ctr"/>
            <a:r>
              <a:rPr lang="mk-MK" sz="1200" b="1" dirty="0">
                <a:solidFill>
                  <a:schemeClr val="dk1"/>
                </a:solidFill>
              </a:rPr>
              <a:t>Рефракторни</a:t>
            </a:r>
            <a:endParaRPr sz="1200" dirty="0"/>
          </a:p>
        </p:txBody>
      </p:sp>
      <p:sp>
        <p:nvSpPr>
          <p:cNvPr id="1603" name="Google Shape;1603;p321"/>
          <p:cNvSpPr txBox="1"/>
          <p:nvPr/>
        </p:nvSpPr>
        <p:spPr>
          <a:xfrm>
            <a:off x="1507636" y="2671039"/>
            <a:ext cx="1399600" cy="369277"/>
          </a:xfrm>
          <a:prstGeom prst="rect">
            <a:avLst/>
          </a:prstGeom>
          <a:noFill/>
          <a:ln>
            <a:noFill/>
          </a:ln>
        </p:spPr>
        <p:txBody>
          <a:bodyPr spcFirstLastPara="1" wrap="square" lIns="121900" tIns="60933" rIns="121900" bIns="60933" anchor="t" anchorCtr="0">
            <a:spAutoFit/>
          </a:bodyPr>
          <a:lstStyle/>
          <a:p>
            <a:pPr algn="ctr"/>
            <a:r>
              <a:rPr lang="en" sz="1600" dirty="0">
                <a:solidFill>
                  <a:srgbClr val="FFFFFF"/>
                </a:solidFill>
              </a:rPr>
              <a:t>50-60%</a:t>
            </a:r>
            <a:r>
              <a:rPr lang="en" sz="1600" baseline="30000" dirty="0">
                <a:solidFill>
                  <a:srgbClr val="FFFFFF"/>
                </a:solidFill>
              </a:rPr>
              <a:t>1</a:t>
            </a:r>
            <a:endParaRPr sz="1867" dirty="0"/>
          </a:p>
        </p:txBody>
      </p:sp>
      <p:sp>
        <p:nvSpPr>
          <p:cNvPr id="1605" name="Google Shape;1605;p321"/>
          <p:cNvSpPr txBox="1"/>
          <p:nvPr/>
        </p:nvSpPr>
        <p:spPr>
          <a:xfrm>
            <a:off x="677421" y="6514691"/>
            <a:ext cx="9187015" cy="184666"/>
          </a:xfrm>
          <a:prstGeom prst="rect">
            <a:avLst/>
          </a:prstGeom>
          <a:noFill/>
          <a:ln>
            <a:noFill/>
          </a:ln>
        </p:spPr>
        <p:txBody>
          <a:bodyPr spcFirstLastPara="1" wrap="square" lIns="0" tIns="0" rIns="0" bIns="0" anchor="b" anchorCtr="0">
            <a:spAutoFit/>
          </a:bodyPr>
          <a:lstStyle/>
          <a:p>
            <a:pPr>
              <a:buSzPts val="1400"/>
            </a:pPr>
            <a:r>
              <a:rPr lang="en" sz="1200" dirty="0">
                <a:solidFill>
                  <a:schemeClr val="tx1"/>
                </a:solidFill>
              </a:rPr>
              <a:t>1. Maurer MJ, et al. J Clin Oncol 2014;32:1066–73. </a:t>
            </a:r>
            <a:endParaRPr sz="1200" dirty="0">
              <a:solidFill>
                <a:schemeClr val="tx1"/>
              </a:solidFill>
            </a:endParaRPr>
          </a:p>
        </p:txBody>
      </p:sp>
      <p:sp>
        <p:nvSpPr>
          <p:cNvPr id="1606" name="Google Shape;1606;p321"/>
          <p:cNvSpPr txBox="1"/>
          <p:nvPr/>
        </p:nvSpPr>
        <p:spPr>
          <a:xfrm>
            <a:off x="3331789" y="1738078"/>
            <a:ext cx="1230000" cy="307722"/>
          </a:xfrm>
          <a:prstGeom prst="rect">
            <a:avLst/>
          </a:prstGeom>
          <a:noFill/>
          <a:ln>
            <a:noFill/>
          </a:ln>
        </p:spPr>
        <p:txBody>
          <a:bodyPr spcFirstLastPara="1" wrap="square" lIns="121900" tIns="60933" rIns="121900" bIns="60933" anchor="t" anchorCtr="0">
            <a:spAutoFit/>
          </a:bodyPr>
          <a:lstStyle/>
          <a:p>
            <a:pPr algn="ctr"/>
            <a:r>
              <a:rPr lang="mk-MK" sz="1200" b="1" dirty="0">
                <a:solidFill>
                  <a:schemeClr val="dk1"/>
                </a:solidFill>
              </a:rPr>
              <a:t>Релапсни</a:t>
            </a:r>
            <a:endParaRPr sz="1200" dirty="0">
              <a:solidFill>
                <a:schemeClr val="dk1"/>
              </a:solidFill>
            </a:endParaRPr>
          </a:p>
        </p:txBody>
      </p:sp>
      <p:sp>
        <p:nvSpPr>
          <p:cNvPr id="1607" name="Google Shape;1607;p321"/>
          <p:cNvSpPr txBox="1"/>
          <p:nvPr/>
        </p:nvSpPr>
        <p:spPr>
          <a:xfrm>
            <a:off x="257000" y="2281023"/>
            <a:ext cx="1399600" cy="861720"/>
          </a:xfrm>
          <a:prstGeom prst="rect">
            <a:avLst/>
          </a:prstGeom>
          <a:noFill/>
          <a:ln>
            <a:noFill/>
          </a:ln>
        </p:spPr>
        <p:txBody>
          <a:bodyPr spcFirstLastPara="1" wrap="square" lIns="121900" tIns="60933" rIns="121900" bIns="60933" anchor="t" anchorCtr="0">
            <a:spAutoFit/>
          </a:bodyPr>
          <a:lstStyle/>
          <a:p>
            <a:pPr algn="ctr"/>
            <a:r>
              <a:rPr lang="mk-MK" sz="1200" b="1" dirty="0">
                <a:solidFill>
                  <a:schemeClr val="dk1"/>
                </a:solidFill>
              </a:rPr>
              <a:t>Комплетен одговор после </a:t>
            </a:r>
            <a:r>
              <a:rPr lang="en" sz="1200" b="1" dirty="0">
                <a:solidFill>
                  <a:schemeClr val="dk1"/>
                </a:solidFill>
              </a:rPr>
              <a:t>1</a:t>
            </a:r>
            <a:r>
              <a:rPr lang="mk-MK" sz="1200" b="1" dirty="0">
                <a:solidFill>
                  <a:schemeClr val="dk1"/>
                </a:solidFill>
              </a:rPr>
              <a:t> линија на третман</a:t>
            </a:r>
            <a:endParaRPr sz="1200" dirty="0">
              <a:solidFill>
                <a:schemeClr val="dk1"/>
              </a:solidFill>
            </a:endParaRPr>
          </a:p>
        </p:txBody>
      </p:sp>
      <p:sp>
        <p:nvSpPr>
          <p:cNvPr id="1608" name="Google Shape;1608;p321"/>
          <p:cNvSpPr txBox="1"/>
          <p:nvPr/>
        </p:nvSpPr>
        <p:spPr>
          <a:xfrm>
            <a:off x="2529696" y="2867643"/>
            <a:ext cx="1366000" cy="369277"/>
          </a:xfrm>
          <a:prstGeom prst="rect">
            <a:avLst/>
          </a:prstGeom>
          <a:noFill/>
          <a:ln>
            <a:noFill/>
          </a:ln>
        </p:spPr>
        <p:txBody>
          <a:bodyPr spcFirstLastPara="1" wrap="square" lIns="121900" tIns="60933" rIns="121900" bIns="60933" anchor="t" anchorCtr="0">
            <a:spAutoFit/>
          </a:bodyPr>
          <a:lstStyle/>
          <a:p>
            <a:pPr algn="ctr"/>
            <a:r>
              <a:rPr lang="en" sz="1600">
                <a:solidFill>
                  <a:schemeClr val="lt1"/>
                </a:solidFill>
              </a:rPr>
              <a:t>10%</a:t>
            </a:r>
            <a:r>
              <a:rPr lang="en" sz="1600" baseline="30000">
                <a:solidFill>
                  <a:schemeClr val="lt1"/>
                </a:solidFill>
              </a:rPr>
              <a:t>1,2</a:t>
            </a:r>
            <a:endParaRPr sz="1867">
              <a:solidFill>
                <a:schemeClr val="lt1"/>
              </a:solidFill>
            </a:endParaRPr>
          </a:p>
        </p:txBody>
      </p:sp>
      <p:sp>
        <p:nvSpPr>
          <p:cNvPr id="55" name="Rounded Rectangle 54"/>
          <p:cNvSpPr/>
          <p:nvPr/>
        </p:nvSpPr>
        <p:spPr>
          <a:xfrm>
            <a:off x="677421" y="3913308"/>
            <a:ext cx="4015691" cy="1074993"/>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0960" rIns="60960" rtlCol="0" anchor="ctr" anchorCtr="0">
            <a:normAutofit/>
          </a:bodyPr>
          <a:lstStyle/>
          <a:p>
            <a:pPr algn="ctr"/>
            <a:endParaRPr lang="en-US" sz="1867" dirty="0" err="1"/>
          </a:p>
        </p:txBody>
      </p:sp>
      <p:sp>
        <p:nvSpPr>
          <p:cNvPr id="56" name="Google Shape;119;p3"/>
          <p:cNvSpPr/>
          <p:nvPr/>
        </p:nvSpPr>
        <p:spPr>
          <a:xfrm>
            <a:off x="925705" y="4021397"/>
            <a:ext cx="4043884" cy="800357"/>
          </a:xfrm>
          <a:prstGeom prst="rect">
            <a:avLst/>
          </a:prstGeom>
          <a:noFill/>
          <a:ln>
            <a:noFill/>
          </a:ln>
        </p:spPr>
        <p:txBody>
          <a:bodyPr spcFirstLastPara="1" wrap="square" lIns="121900" tIns="60933" rIns="121900" bIns="60933" anchor="t" anchorCtr="0">
            <a:spAutoFit/>
          </a:bodyPr>
          <a:lstStyle/>
          <a:p>
            <a:r>
              <a:rPr lang="mk-MK" sz="1467" b="1" dirty="0">
                <a:solidFill>
                  <a:schemeClr val="dk2"/>
                </a:solidFill>
              </a:rPr>
              <a:t>Како што напредува заболувањето прогнозата се влошува  и третманот станува по комплексен</a:t>
            </a:r>
            <a:endParaRPr sz="1467" dirty="0"/>
          </a:p>
        </p:txBody>
      </p:sp>
      <p:sp>
        <p:nvSpPr>
          <p:cNvPr id="57" name="Google Shape;105;p3"/>
          <p:cNvSpPr/>
          <p:nvPr/>
        </p:nvSpPr>
        <p:spPr>
          <a:xfrm>
            <a:off x="5900787" y="1201016"/>
            <a:ext cx="5642423" cy="1784992"/>
          </a:xfrm>
          <a:prstGeom prst="rect">
            <a:avLst/>
          </a:prstGeom>
          <a:solidFill>
            <a:srgbClr val="F2F2F2"/>
          </a:solidFill>
          <a:ln>
            <a:noFill/>
          </a:ln>
        </p:spPr>
        <p:txBody>
          <a:bodyPr spcFirstLastPara="1" wrap="square" lIns="60933" tIns="60933" rIns="60933" bIns="60933" anchor="ctr" anchorCtr="0">
            <a:normAutofit/>
          </a:bodyPr>
          <a:lstStyle/>
          <a:p>
            <a:pPr algn="ctr">
              <a:buClr>
                <a:schemeClr val="lt1"/>
              </a:buClr>
              <a:buSzPts val="1600"/>
            </a:pPr>
            <a:endParaRPr sz="2133">
              <a:solidFill>
                <a:srgbClr val="FFFFFF"/>
              </a:solidFill>
            </a:endParaRPr>
          </a:p>
        </p:txBody>
      </p:sp>
      <p:sp>
        <p:nvSpPr>
          <p:cNvPr id="58" name="Google Shape;106;p3"/>
          <p:cNvSpPr txBox="1"/>
          <p:nvPr/>
        </p:nvSpPr>
        <p:spPr>
          <a:xfrm>
            <a:off x="5661364" y="1921697"/>
            <a:ext cx="203960" cy="205121"/>
          </a:xfrm>
          <a:prstGeom prst="rect">
            <a:avLst/>
          </a:prstGeom>
          <a:noFill/>
          <a:ln>
            <a:noFill/>
          </a:ln>
        </p:spPr>
        <p:txBody>
          <a:bodyPr spcFirstLastPara="1" wrap="square" lIns="0" tIns="0" rIns="0" bIns="0" anchor="t" anchorCtr="0">
            <a:spAutoFit/>
          </a:bodyPr>
          <a:lstStyle/>
          <a:p>
            <a:pPr>
              <a:buClr>
                <a:srgbClr val="1F497D"/>
              </a:buClr>
              <a:buSzPts val="1000"/>
            </a:pPr>
            <a:r>
              <a:rPr lang="en-US" sz="1333" b="1" dirty="0">
                <a:solidFill>
                  <a:srgbClr val="1F497D"/>
                </a:solidFill>
              </a:rPr>
              <a:t>1L</a:t>
            </a:r>
            <a:endParaRPr sz="1867" dirty="0"/>
          </a:p>
        </p:txBody>
      </p:sp>
      <p:sp>
        <p:nvSpPr>
          <p:cNvPr id="59" name="Google Shape;108;p3"/>
          <p:cNvSpPr txBox="1"/>
          <p:nvPr/>
        </p:nvSpPr>
        <p:spPr>
          <a:xfrm>
            <a:off x="5665107" y="4292691"/>
            <a:ext cx="203960" cy="205121"/>
          </a:xfrm>
          <a:prstGeom prst="rect">
            <a:avLst/>
          </a:prstGeom>
          <a:noFill/>
          <a:ln>
            <a:noFill/>
          </a:ln>
        </p:spPr>
        <p:txBody>
          <a:bodyPr spcFirstLastPara="1" wrap="square" lIns="0" tIns="0" rIns="0" bIns="0" anchor="t" anchorCtr="0">
            <a:spAutoFit/>
          </a:bodyPr>
          <a:lstStyle/>
          <a:p>
            <a:pPr>
              <a:buClr>
                <a:srgbClr val="1F497D"/>
              </a:buClr>
              <a:buSzPts val="1000"/>
            </a:pPr>
            <a:r>
              <a:rPr lang="en-US" sz="1333" b="1" dirty="0">
                <a:solidFill>
                  <a:srgbClr val="1F497D"/>
                </a:solidFill>
              </a:rPr>
              <a:t>2L</a:t>
            </a:r>
            <a:endParaRPr sz="1867" dirty="0"/>
          </a:p>
        </p:txBody>
      </p:sp>
      <p:grpSp>
        <p:nvGrpSpPr>
          <p:cNvPr id="60" name="Google Shape;109;p3"/>
          <p:cNvGrpSpPr/>
          <p:nvPr/>
        </p:nvGrpSpPr>
        <p:grpSpPr>
          <a:xfrm>
            <a:off x="5900787" y="3413007"/>
            <a:ext cx="5642423" cy="2037157"/>
            <a:chOff x="4553726" y="2715751"/>
            <a:chExt cx="4124195" cy="1607012"/>
          </a:xfrm>
        </p:grpSpPr>
        <p:sp>
          <p:nvSpPr>
            <p:cNvPr id="61" name="Google Shape;110;p3"/>
            <p:cNvSpPr/>
            <p:nvPr/>
          </p:nvSpPr>
          <p:spPr>
            <a:xfrm>
              <a:off x="4553727" y="2715751"/>
              <a:ext cx="4124194" cy="1607012"/>
            </a:xfrm>
            <a:prstGeom prst="rect">
              <a:avLst/>
            </a:prstGeom>
            <a:solidFill>
              <a:srgbClr val="F2F2F2"/>
            </a:solidFill>
            <a:ln>
              <a:noFill/>
            </a:ln>
          </p:spPr>
          <p:txBody>
            <a:bodyPr spcFirstLastPara="1" wrap="square" lIns="60933" tIns="60933" rIns="60933" bIns="60933" anchor="ctr" anchorCtr="0">
              <a:normAutofit/>
            </a:bodyPr>
            <a:lstStyle/>
            <a:p>
              <a:pPr algn="ctr">
                <a:buClr>
                  <a:schemeClr val="lt1"/>
                </a:buClr>
                <a:buSzPts val="1600"/>
              </a:pPr>
              <a:endParaRPr sz="2133">
                <a:solidFill>
                  <a:srgbClr val="FFFFFF"/>
                </a:solidFill>
              </a:endParaRPr>
            </a:p>
          </p:txBody>
        </p:sp>
        <p:sp>
          <p:nvSpPr>
            <p:cNvPr id="62" name="Google Shape;111;p3"/>
            <p:cNvSpPr/>
            <p:nvPr/>
          </p:nvSpPr>
          <p:spPr>
            <a:xfrm>
              <a:off x="4553726" y="2719343"/>
              <a:ext cx="45719" cy="1603420"/>
            </a:xfrm>
            <a:prstGeom prst="rect">
              <a:avLst/>
            </a:prstGeom>
            <a:solidFill>
              <a:schemeClr val="dk2"/>
            </a:solidFill>
            <a:ln>
              <a:noFill/>
            </a:ln>
          </p:spPr>
          <p:txBody>
            <a:bodyPr spcFirstLastPara="1" wrap="square" lIns="60933" tIns="60933" rIns="60933" bIns="60933" anchor="ctr" anchorCtr="0">
              <a:normAutofit/>
            </a:bodyPr>
            <a:lstStyle/>
            <a:p>
              <a:pPr algn="ctr">
                <a:buClr>
                  <a:schemeClr val="lt1"/>
                </a:buClr>
                <a:buSzPts val="1600"/>
              </a:pPr>
              <a:endParaRPr sz="2133">
                <a:solidFill>
                  <a:srgbClr val="FFFFFF"/>
                </a:solidFill>
              </a:endParaRPr>
            </a:p>
          </p:txBody>
        </p:sp>
      </p:grpSp>
      <p:sp>
        <p:nvSpPr>
          <p:cNvPr id="63" name="Google Shape;112;p3"/>
          <p:cNvSpPr/>
          <p:nvPr/>
        </p:nvSpPr>
        <p:spPr>
          <a:xfrm>
            <a:off x="9304960" y="3596747"/>
            <a:ext cx="1911000" cy="632291"/>
          </a:xfrm>
          <a:prstGeom prst="roundRect">
            <a:avLst>
              <a:gd name="adj" fmla="val 0"/>
            </a:avLst>
          </a:prstGeom>
          <a:solidFill>
            <a:schemeClr val="accent1"/>
          </a:solidFill>
          <a:ln>
            <a:noFill/>
          </a:ln>
        </p:spPr>
        <p:txBody>
          <a:bodyPr spcFirstLastPara="1" wrap="square" lIns="120233" tIns="60100" rIns="120233" bIns="60100" anchor="ctr" anchorCtr="0">
            <a:noAutofit/>
          </a:bodyPr>
          <a:lstStyle/>
          <a:p>
            <a:pPr algn="ctr"/>
            <a:r>
              <a:rPr lang="en-US" sz="1467" b="1" dirty="0">
                <a:solidFill>
                  <a:schemeClr val="lt1"/>
                </a:solidFill>
                <a:latin typeface="Arial Black"/>
                <a:ea typeface="Arial Black"/>
                <a:cs typeface="Arial Black"/>
                <a:sym typeface="Arial Black"/>
              </a:rPr>
              <a:t>~</a:t>
            </a:r>
            <a:r>
              <a:rPr lang="mk-MK" sz="1467" b="1" dirty="0">
                <a:solidFill>
                  <a:schemeClr val="lt1"/>
                </a:solidFill>
                <a:latin typeface="Arial Black"/>
                <a:ea typeface="Arial Black"/>
                <a:cs typeface="Arial Black"/>
                <a:sym typeface="Arial Black"/>
              </a:rPr>
              <a:t>4</a:t>
            </a:r>
            <a:r>
              <a:rPr lang="en-US" sz="1467" b="1" dirty="0">
                <a:solidFill>
                  <a:schemeClr val="lt1"/>
                </a:solidFill>
                <a:latin typeface="Arial Black"/>
                <a:ea typeface="Arial Black"/>
                <a:cs typeface="Arial Black"/>
                <a:sym typeface="Arial Black"/>
              </a:rPr>
              <a:t>0%</a:t>
            </a:r>
            <a:r>
              <a:rPr lang="en-US" sz="1467" b="1" dirty="0">
                <a:solidFill>
                  <a:srgbClr val="FFFFFF"/>
                </a:solidFill>
              </a:rPr>
              <a:t/>
            </a:r>
            <a:br>
              <a:rPr lang="en-US" sz="1467" b="1" dirty="0">
                <a:solidFill>
                  <a:srgbClr val="FFFFFF"/>
                </a:solidFill>
              </a:rPr>
            </a:br>
            <a:r>
              <a:rPr lang="mk-MK" sz="1067" b="1" dirty="0">
                <a:solidFill>
                  <a:srgbClr val="FFFFFF"/>
                </a:solidFill>
              </a:rPr>
              <a:t>не се кандидати а АТХМК</a:t>
            </a:r>
            <a:endParaRPr sz="1867" dirty="0"/>
          </a:p>
        </p:txBody>
      </p:sp>
      <p:sp>
        <p:nvSpPr>
          <p:cNvPr id="64" name="Google Shape;113;p3"/>
          <p:cNvSpPr/>
          <p:nvPr/>
        </p:nvSpPr>
        <p:spPr>
          <a:xfrm>
            <a:off x="6566901" y="3596747"/>
            <a:ext cx="1911000" cy="632291"/>
          </a:xfrm>
          <a:prstGeom prst="roundRect">
            <a:avLst>
              <a:gd name="adj" fmla="val 0"/>
            </a:avLst>
          </a:prstGeom>
          <a:solidFill>
            <a:schemeClr val="dk2"/>
          </a:solidFill>
          <a:ln>
            <a:noFill/>
          </a:ln>
        </p:spPr>
        <p:txBody>
          <a:bodyPr spcFirstLastPara="1" wrap="square" lIns="120233" tIns="60100" rIns="120233" bIns="60100" anchor="ctr" anchorCtr="0">
            <a:noAutofit/>
          </a:bodyPr>
          <a:lstStyle/>
          <a:p>
            <a:pPr algn="ctr"/>
            <a:r>
              <a:rPr lang="en-US" sz="1467" b="1" dirty="0">
                <a:solidFill>
                  <a:schemeClr val="lt1"/>
                </a:solidFill>
                <a:latin typeface="Arial Black"/>
                <a:ea typeface="Arial Black"/>
                <a:cs typeface="Arial Black"/>
                <a:sym typeface="Arial Black"/>
              </a:rPr>
              <a:t>~</a:t>
            </a:r>
            <a:r>
              <a:rPr lang="mk-MK" sz="1467" b="1" dirty="0">
                <a:solidFill>
                  <a:schemeClr val="lt1"/>
                </a:solidFill>
                <a:latin typeface="Arial Black"/>
                <a:ea typeface="Arial Black"/>
                <a:cs typeface="Arial Black"/>
                <a:sym typeface="Arial Black"/>
              </a:rPr>
              <a:t>6</a:t>
            </a:r>
            <a:r>
              <a:rPr lang="en-US" sz="1467" b="1" dirty="0">
                <a:solidFill>
                  <a:schemeClr val="lt1"/>
                </a:solidFill>
                <a:latin typeface="Arial Black"/>
                <a:ea typeface="Arial Black"/>
                <a:cs typeface="Arial Black"/>
                <a:sym typeface="Arial Black"/>
              </a:rPr>
              <a:t>0%</a:t>
            </a:r>
            <a:r>
              <a:rPr lang="en-US" sz="1067" b="1" dirty="0">
                <a:solidFill>
                  <a:srgbClr val="FFFFFF"/>
                </a:solidFill>
              </a:rPr>
              <a:t/>
            </a:r>
            <a:br>
              <a:rPr lang="en-US" sz="1067" b="1" dirty="0">
                <a:solidFill>
                  <a:srgbClr val="FFFFFF"/>
                </a:solidFill>
              </a:rPr>
            </a:br>
            <a:r>
              <a:rPr lang="mk-MK" sz="1067" b="1" dirty="0">
                <a:solidFill>
                  <a:srgbClr val="FFFFFF"/>
                </a:solidFill>
              </a:rPr>
              <a:t>кандидати за АТХМК</a:t>
            </a:r>
            <a:endParaRPr sz="1867" dirty="0"/>
          </a:p>
        </p:txBody>
      </p:sp>
      <p:sp>
        <p:nvSpPr>
          <p:cNvPr id="65" name="Google Shape;114;p3"/>
          <p:cNvSpPr/>
          <p:nvPr/>
        </p:nvSpPr>
        <p:spPr>
          <a:xfrm>
            <a:off x="6566901" y="4474332"/>
            <a:ext cx="1911000" cy="772609"/>
          </a:xfrm>
          <a:prstGeom prst="roundRect">
            <a:avLst>
              <a:gd name="adj" fmla="val 0"/>
            </a:avLst>
          </a:prstGeom>
          <a:solidFill>
            <a:schemeClr val="dk2"/>
          </a:solidFill>
          <a:ln>
            <a:noFill/>
          </a:ln>
        </p:spPr>
        <p:txBody>
          <a:bodyPr spcFirstLastPara="1" wrap="square" lIns="120233" tIns="60100" rIns="120233" bIns="60100" anchor="ctr" anchorCtr="0">
            <a:noAutofit/>
          </a:bodyPr>
          <a:lstStyle/>
          <a:p>
            <a:pPr algn="ctr"/>
            <a:r>
              <a:rPr lang="mk-MK" sz="1067" b="1" dirty="0">
                <a:solidFill>
                  <a:srgbClr val="FFFFFF"/>
                </a:solidFill>
              </a:rPr>
              <a:t>Мала надеж за излекување</a:t>
            </a:r>
            <a:r>
              <a:rPr lang="en-US" sz="1067" b="1" dirty="0">
                <a:solidFill>
                  <a:srgbClr val="FFFFFF"/>
                </a:solidFill>
              </a:rPr>
              <a:t>. ~25% </a:t>
            </a:r>
            <a:r>
              <a:rPr lang="mk-MK" sz="1067" b="1" dirty="0">
                <a:solidFill>
                  <a:srgbClr val="FFFFFF"/>
                </a:solidFill>
              </a:rPr>
              <a:t>ке се излекуваат</a:t>
            </a:r>
            <a:endParaRPr sz="1067" b="1" dirty="0">
              <a:solidFill>
                <a:srgbClr val="FFFFFF"/>
              </a:solidFill>
            </a:endParaRPr>
          </a:p>
        </p:txBody>
      </p:sp>
      <p:sp>
        <p:nvSpPr>
          <p:cNvPr id="66" name="Google Shape;115;p3"/>
          <p:cNvSpPr/>
          <p:nvPr/>
        </p:nvSpPr>
        <p:spPr>
          <a:xfrm>
            <a:off x="9304960" y="4474332"/>
            <a:ext cx="1911000" cy="772609"/>
          </a:xfrm>
          <a:prstGeom prst="roundRect">
            <a:avLst>
              <a:gd name="adj" fmla="val 0"/>
            </a:avLst>
          </a:prstGeom>
          <a:solidFill>
            <a:schemeClr val="accent1"/>
          </a:solidFill>
          <a:ln>
            <a:noFill/>
          </a:ln>
        </p:spPr>
        <p:txBody>
          <a:bodyPr spcFirstLastPara="1" wrap="square" lIns="120233" tIns="60100" rIns="120233" bIns="60100" anchor="ctr" anchorCtr="0">
            <a:noAutofit/>
          </a:bodyPr>
          <a:lstStyle/>
          <a:p>
            <a:pPr algn="ctr"/>
            <a:r>
              <a:rPr lang="mk-MK" sz="1067" b="1" dirty="0">
                <a:solidFill>
                  <a:srgbClr val="FFFFFF"/>
                </a:solidFill>
              </a:rPr>
              <a:t>Нема стандардна терапија и лоша прогноза со преживување </a:t>
            </a:r>
            <a:r>
              <a:rPr lang="en-US" sz="1067" b="1" dirty="0">
                <a:solidFill>
                  <a:srgbClr val="FFFFFF"/>
                </a:solidFill>
              </a:rPr>
              <a:t>~6 months</a:t>
            </a:r>
            <a:endParaRPr sz="1067" b="1" dirty="0">
              <a:solidFill>
                <a:srgbClr val="FFFFFF"/>
              </a:solidFill>
            </a:endParaRPr>
          </a:p>
        </p:txBody>
      </p:sp>
      <p:cxnSp>
        <p:nvCxnSpPr>
          <p:cNvPr id="67" name="Google Shape;116;p3"/>
          <p:cNvCxnSpPr/>
          <p:nvPr/>
        </p:nvCxnSpPr>
        <p:spPr>
          <a:xfrm>
            <a:off x="7546701" y="4226784"/>
            <a:ext cx="0" cy="246299"/>
          </a:xfrm>
          <a:prstGeom prst="straightConnector1">
            <a:avLst/>
          </a:prstGeom>
          <a:noFill/>
          <a:ln w="12700" cap="flat" cmpd="sng">
            <a:solidFill>
              <a:srgbClr val="7F7F7F"/>
            </a:solidFill>
            <a:prstDash val="solid"/>
            <a:round/>
            <a:headEnd type="none" w="sm" len="sm"/>
            <a:tailEnd type="triangle" w="med" len="med"/>
          </a:ln>
        </p:spPr>
      </p:cxnSp>
      <p:sp>
        <p:nvSpPr>
          <p:cNvPr id="68" name="Google Shape;120;p3"/>
          <p:cNvSpPr txBox="1"/>
          <p:nvPr/>
        </p:nvSpPr>
        <p:spPr>
          <a:xfrm>
            <a:off x="8589690" y="4471357"/>
            <a:ext cx="693097" cy="287075"/>
          </a:xfrm>
          <a:prstGeom prst="rect">
            <a:avLst/>
          </a:prstGeom>
          <a:noFill/>
          <a:ln>
            <a:noFill/>
          </a:ln>
        </p:spPr>
        <p:txBody>
          <a:bodyPr spcFirstLastPara="1" wrap="square" lIns="60933" tIns="60933" rIns="60933" bIns="60933" anchor="t" anchorCtr="0">
            <a:spAutoFit/>
          </a:bodyPr>
          <a:lstStyle/>
          <a:p>
            <a:r>
              <a:rPr lang="en-US" sz="533">
                <a:solidFill>
                  <a:schemeClr val="dk1"/>
                </a:solidFill>
              </a:rPr>
              <a:t>POOR /</a:t>
            </a:r>
            <a:br>
              <a:rPr lang="en-US" sz="533">
                <a:solidFill>
                  <a:schemeClr val="dk1"/>
                </a:solidFill>
              </a:rPr>
            </a:br>
            <a:r>
              <a:rPr lang="en-US" sz="533">
                <a:solidFill>
                  <a:schemeClr val="dk1"/>
                </a:solidFill>
              </a:rPr>
              <a:t>NO RESPONSE</a:t>
            </a:r>
            <a:endParaRPr sz="1867"/>
          </a:p>
        </p:txBody>
      </p:sp>
      <p:sp>
        <p:nvSpPr>
          <p:cNvPr id="69" name="Google Shape;121;p3"/>
          <p:cNvSpPr/>
          <p:nvPr/>
        </p:nvSpPr>
        <p:spPr>
          <a:xfrm>
            <a:off x="6495451" y="2150299"/>
            <a:ext cx="4720509" cy="612891"/>
          </a:xfrm>
          <a:prstGeom prst="roundRect">
            <a:avLst>
              <a:gd name="adj" fmla="val 0"/>
            </a:avLst>
          </a:prstGeom>
          <a:solidFill>
            <a:srgbClr val="595959"/>
          </a:solidFill>
          <a:ln>
            <a:noFill/>
          </a:ln>
        </p:spPr>
        <p:txBody>
          <a:bodyPr spcFirstLastPara="1" wrap="square" lIns="120233" tIns="60100" rIns="120233" bIns="60100" anchor="ctr" anchorCtr="0">
            <a:noAutofit/>
          </a:bodyPr>
          <a:lstStyle/>
          <a:p>
            <a:pPr algn="ctr"/>
            <a:r>
              <a:rPr lang="en-US" sz="1467" b="1" dirty="0">
                <a:solidFill>
                  <a:schemeClr val="lt1"/>
                </a:solidFill>
                <a:latin typeface="Arial Black"/>
                <a:ea typeface="Arial Black"/>
                <a:cs typeface="Arial Black"/>
                <a:sym typeface="Arial Black"/>
              </a:rPr>
              <a:t>~40%</a:t>
            </a:r>
            <a:r>
              <a:rPr lang="en-US" sz="1067" b="1" dirty="0">
                <a:solidFill>
                  <a:srgbClr val="FFFFFF"/>
                </a:solidFill>
              </a:rPr>
              <a:t> </a:t>
            </a:r>
            <a:r>
              <a:rPr lang="mk-MK" sz="1067" b="1" dirty="0">
                <a:solidFill>
                  <a:srgbClr val="FFFFFF"/>
                </a:solidFill>
              </a:rPr>
              <a:t>немало одговор или прогресија на болест</a:t>
            </a:r>
            <a:endParaRPr sz="1867" dirty="0"/>
          </a:p>
        </p:txBody>
      </p:sp>
      <p:sp>
        <p:nvSpPr>
          <p:cNvPr id="70" name="Google Shape;122;p3"/>
          <p:cNvSpPr/>
          <p:nvPr/>
        </p:nvSpPr>
        <p:spPr>
          <a:xfrm>
            <a:off x="6495451" y="1342700"/>
            <a:ext cx="4720509" cy="612891"/>
          </a:xfrm>
          <a:prstGeom prst="roundRect">
            <a:avLst>
              <a:gd name="adj" fmla="val 0"/>
            </a:avLst>
          </a:prstGeom>
          <a:solidFill>
            <a:schemeClr val="dk2"/>
          </a:solidFill>
          <a:ln>
            <a:noFill/>
          </a:ln>
        </p:spPr>
        <p:txBody>
          <a:bodyPr spcFirstLastPara="1" wrap="square" lIns="120233" tIns="60100" rIns="120233" bIns="60100" anchor="ctr" anchorCtr="0">
            <a:noAutofit/>
          </a:bodyPr>
          <a:lstStyle/>
          <a:p>
            <a:pPr algn="ctr"/>
            <a:r>
              <a:rPr lang="en-US" sz="1467" b="1" dirty="0">
                <a:solidFill>
                  <a:schemeClr val="lt1"/>
                </a:solidFill>
                <a:latin typeface="Arial Black"/>
                <a:ea typeface="Arial Black"/>
                <a:cs typeface="Arial Black"/>
                <a:sym typeface="Arial Black"/>
              </a:rPr>
              <a:t>~60%</a:t>
            </a:r>
            <a:r>
              <a:rPr lang="en-US" sz="1067" b="1" dirty="0">
                <a:solidFill>
                  <a:srgbClr val="FFFFFF"/>
                </a:solidFill>
              </a:rPr>
              <a:t> </a:t>
            </a:r>
            <a:r>
              <a:rPr lang="mk-MK" sz="1067" b="1" dirty="0">
                <a:solidFill>
                  <a:srgbClr val="FFFFFF"/>
                </a:solidFill>
              </a:rPr>
              <a:t>излекувани со </a:t>
            </a:r>
            <a:r>
              <a:rPr lang="en-US" sz="1067" b="1" dirty="0">
                <a:solidFill>
                  <a:srgbClr val="FFFFFF"/>
                </a:solidFill>
              </a:rPr>
              <a:t>R-CHOP, </a:t>
            </a:r>
            <a:r>
              <a:rPr lang="mk-MK" sz="1067" b="1" dirty="0">
                <a:solidFill>
                  <a:srgbClr val="FFFFFF"/>
                </a:solidFill>
              </a:rPr>
              <a:t>стандард на третман</a:t>
            </a:r>
            <a:endParaRPr sz="1867" dirty="0"/>
          </a:p>
        </p:txBody>
      </p:sp>
      <p:cxnSp>
        <p:nvCxnSpPr>
          <p:cNvPr id="71" name="Google Shape;123;p3"/>
          <p:cNvCxnSpPr/>
          <p:nvPr/>
        </p:nvCxnSpPr>
        <p:spPr>
          <a:xfrm>
            <a:off x="8462365" y="4855624"/>
            <a:ext cx="891195" cy="0"/>
          </a:xfrm>
          <a:prstGeom prst="straightConnector1">
            <a:avLst/>
          </a:prstGeom>
          <a:noFill/>
          <a:ln w="12700" cap="flat" cmpd="sng">
            <a:solidFill>
              <a:srgbClr val="7F7F7F"/>
            </a:solidFill>
            <a:prstDash val="solid"/>
            <a:round/>
            <a:headEnd type="none" w="sm" len="sm"/>
            <a:tailEnd type="triangle" w="med" len="med"/>
          </a:ln>
        </p:spPr>
      </p:cxnSp>
      <p:cxnSp>
        <p:nvCxnSpPr>
          <p:cNvPr id="72" name="Google Shape;124;p3"/>
          <p:cNvCxnSpPr>
            <a:stCxn id="69" idx="2"/>
            <a:endCxn id="64" idx="0"/>
          </p:cNvCxnSpPr>
          <p:nvPr/>
        </p:nvCxnSpPr>
        <p:spPr>
          <a:xfrm rot="5400000">
            <a:off x="7772275" y="2513316"/>
            <a:ext cx="833557" cy="1333304"/>
          </a:xfrm>
          <a:prstGeom prst="bentConnector3">
            <a:avLst>
              <a:gd name="adj1" fmla="val 50000"/>
            </a:avLst>
          </a:prstGeom>
          <a:noFill/>
          <a:ln w="12700" cap="flat" cmpd="sng">
            <a:solidFill>
              <a:srgbClr val="7F7F7F"/>
            </a:solidFill>
            <a:prstDash val="solid"/>
            <a:round/>
            <a:headEnd type="none" w="sm" len="sm"/>
            <a:tailEnd type="triangle" w="med" len="med"/>
          </a:ln>
        </p:spPr>
      </p:cxnSp>
      <p:pic>
        <p:nvPicPr>
          <p:cNvPr id="30" name="Picture 29"/>
          <p:cNvPicPr>
            <a:picLocks noChangeAspect="1"/>
          </p:cNvPicPr>
          <p:nvPr/>
        </p:nvPicPr>
        <p:blipFill>
          <a:blip r:embed="rId4"/>
          <a:stretch>
            <a:fillRect/>
          </a:stretch>
        </p:blipFill>
        <p:spPr>
          <a:xfrm>
            <a:off x="10722789" y="56309"/>
            <a:ext cx="1006469" cy="970779"/>
          </a:xfrm>
          <a:prstGeom prst="rect">
            <a:avLst/>
          </a:prstGeom>
        </p:spPr>
      </p:pic>
    </p:spTree>
    <p:extLst>
      <p:ext uri="{BB962C8B-B14F-4D97-AF65-F5344CB8AC3E}">
        <p14:creationId xmlns:p14="http://schemas.microsoft.com/office/powerpoint/2010/main" val="176812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1793" y="1987369"/>
            <a:ext cx="8126672" cy="3682226"/>
          </a:xfrm>
          <a:prstGeom prst="rect">
            <a:avLst/>
          </a:prstGeom>
        </p:spPr>
        <p:txBody>
          <a:bodyPr wrap="square">
            <a:spAutoFit/>
          </a:bodyPr>
          <a:lstStyle/>
          <a:p>
            <a:pPr>
              <a:lnSpc>
                <a:spcPct val="200000"/>
              </a:lnSpc>
            </a:pPr>
            <a:r>
              <a:rPr lang="en-US" sz="2400" b="1" dirty="0">
                <a:solidFill>
                  <a:srgbClr val="C00000"/>
                </a:solidFill>
                <a:latin typeface="Calibri" panose="020F0502020204030204" pitchFamily="34" charset="0"/>
                <a:cs typeface="Calibri" panose="020F0502020204030204" pitchFamily="34" charset="0"/>
              </a:rPr>
              <a:t>M</a:t>
            </a:r>
            <a:r>
              <a:rPr lang="mk-MK"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alignancies</a:t>
            </a:r>
            <a:r>
              <a:rPr lang="en-US" sz="2400" b="1" dirty="0">
                <a:latin typeface="Calibri" panose="020F0502020204030204" pitchFamily="34" charset="0"/>
                <a:cs typeface="Calibri" panose="020F0502020204030204" pitchFamily="34" charset="0"/>
              </a:rPr>
              <a:t> - </a:t>
            </a:r>
            <a:r>
              <a:rPr lang="mk-MK" sz="2400" b="1" dirty="0">
                <a:latin typeface="Calibri" panose="020F0502020204030204" pitchFamily="34" charset="0"/>
                <a:cs typeface="Calibri" panose="020F0502020204030204" pitchFamily="34" charset="0"/>
              </a:rPr>
              <a:t>малигни болести </a:t>
            </a:r>
          </a:p>
          <a:p>
            <a:pPr>
              <a:lnSpc>
                <a:spcPct val="200000"/>
              </a:lnSpc>
            </a:pPr>
            <a:r>
              <a:rPr lang="en-US" sz="2400" b="1" dirty="0">
                <a:solidFill>
                  <a:srgbClr val="C00000"/>
                </a:solidFill>
                <a:latin typeface="Calibri" panose="020F0502020204030204" pitchFamily="34" charset="0"/>
                <a:cs typeface="Calibri" panose="020F0502020204030204" pitchFamily="34" charset="0"/>
              </a:rPr>
              <a:t>I</a:t>
            </a:r>
            <a:r>
              <a:rPr lang="mk-MK"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nfections</a:t>
            </a:r>
            <a:r>
              <a:rPr lang="en-US" sz="2400" b="1" dirty="0">
                <a:latin typeface="Calibri" panose="020F0502020204030204" pitchFamily="34" charset="0"/>
                <a:cs typeface="Calibri" panose="020F0502020204030204" pitchFamily="34" charset="0"/>
              </a:rPr>
              <a:t> - </a:t>
            </a:r>
            <a:r>
              <a:rPr lang="mk-MK" sz="2400" b="1" dirty="0">
                <a:latin typeface="Calibri" panose="020F0502020204030204" pitchFamily="34" charset="0"/>
                <a:cs typeface="Calibri" panose="020F0502020204030204" pitchFamily="34" charset="0"/>
              </a:rPr>
              <a:t>инфекции </a:t>
            </a:r>
          </a:p>
          <a:p>
            <a:pPr>
              <a:lnSpc>
                <a:spcPct val="200000"/>
              </a:lnSpc>
            </a:pPr>
            <a:r>
              <a:rPr lang="en-US" sz="2400" b="1" dirty="0">
                <a:solidFill>
                  <a:srgbClr val="C00000"/>
                </a:solidFill>
                <a:latin typeface="Calibri" panose="020F0502020204030204" pitchFamily="34" charset="0"/>
                <a:cs typeface="Calibri" panose="020F0502020204030204" pitchFamily="34" charset="0"/>
              </a:rPr>
              <a:t>A</a:t>
            </a:r>
            <a:r>
              <a:rPr lang="mk-MK" sz="2400" b="1" dirty="0">
                <a:solidFill>
                  <a:srgbClr val="C00000"/>
                </a:solidFill>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utoimmune</a:t>
            </a:r>
            <a:r>
              <a:rPr lang="en-US" sz="2400" b="1" dirty="0">
                <a:latin typeface="Calibri" panose="020F0502020204030204" pitchFamily="34" charset="0"/>
                <a:cs typeface="Calibri" panose="020F0502020204030204" pitchFamily="34" charset="0"/>
              </a:rPr>
              <a:t> disorders - </a:t>
            </a:r>
            <a:r>
              <a:rPr lang="mk-MK" sz="2400" b="1" dirty="0">
                <a:latin typeface="Calibri" panose="020F0502020204030204" pitchFamily="34" charset="0"/>
                <a:cs typeface="Calibri" panose="020F0502020204030204" pitchFamily="34" charset="0"/>
              </a:rPr>
              <a:t>автоимуни болести </a:t>
            </a:r>
          </a:p>
          <a:p>
            <a:pPr>
              <a:lnSpc>
                <a:spcPct val="200000"/>
              </a:lnSpc>
            </a:pPr>
            <a:r>
              <a:rPr lang="en-US" sz="2400" b="1" dirty="0">
                <a:solidFill>
                  <a:srgbClr val="C00000"/>
                </a:solidFill>
                <a:latin typeface="Calibri" panose="020F0502020204030204" pitchFamily="34" charset="0"/>
                <a:cs typeface="Calibri" panose="020F0502020204030204" pitchFamily="34" charset="0"/>
              </a:rPr>
              <a:t>M</a:t>
            </a:r>
            <a:r>
              <a:rPr lang="mk-MK"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iscellaneous</a:t>
            </a:r>
            <a:r>
              <a:rPr lang="en-US" sz="2400" b="1" dirty="0">
                <a:latin typeface="Calibri" panose="020F0502020204030204" pitchFamily="34" charset="0"/>
                <a:cs typeface="Calibri" panose="020F0502020204030204" pitchFamily="34" charset="0"/>
              </a:rPr>
              <a:t> and unusual conditions - </a:t>
            </a:r>
            <a:r>
              <a:rPr lang="en-US" sz="2400" b="1" dirty="0" err="1">
                <a:latin typeface="Calibri" panose="020F0502020204030204" pitchFamily="34" charset="0"/>
                <a:cs typeface="Calibri" panose="020F0502020204030204" pitchFamily="34" charset="0"/>
              </a:rPr>
              <a:t>други</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причини</a:t>
            </a:r>
            <a:r>
              <a:rPr lang="en-US" sz="2400" b="1" dirty="0">
                <a:latin typeface="Calibri" panose="020F0502020204030204" pitchFamily="34" charset="0"/>
                <a:cs typeface="Calibri" panose="020F0502020204030204" pitchFamily="34" charset="0"/>
              </a:rPr>
              <a:t> </a:t>
            </a:r>
          </a:p>
          <a:p>
            <a:pPr>
              <a:lnSpc>
                <a:spcPct val="200000"/>
              </a:lnSpc>
            </a:pPr>
            <a:r>
              <a:rPr lang="en-US" sz="2400" b="1" dirty="0">
                <a:solidFill>
                  <a:srgbClr val="C00000"/>
                </a:solidFill>
                <a:latin typeface="Calibri" panose="020F0502020204030204" pitchFamily="34" charset="0"/>
                <a:cs typeface="Calibri" panose="020F0502020204030204" pitchFamily="34" charset="0"/>
              </a:rPr>
              <a:t>I</a:t>
            </a:r>
            <a:r>
              <a:rPr lang="mk-MK" sz="2400" b="1" dirty="0">
                <a:solidFill>
                  <a:srgbClr val="C00000"/>
                </a:solidFill>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atrogenic</a:t>
            </a:r>
            <a:r>
              <a:rPr lang="en-US" sz="2400" b="1" dirty="0">
                <a:latin typeface="Calibri" panose="020F0502020204030204" pitchFamily="34" charset="0"/>
                <a:cs typeface="Calibri" panose="020F0502020204030204" pitchFamily="34" charset="0"/>
              </a:rPr>
              <a:t> causes - </a:t>
            </a:r>
            <a:r>
              <a:rPr lang="mk-MK" sz="2400" b="1" dirty="0">
                <a:latin typeface="Calibri" panose="020F0502020204030204" pitchFamily="34" charset="0"/>
                <a:cs typeface="Calibri" panose="020F0502020204030204" pitchFamily="34" charset="0"/>
              </a:rPr>
              <a:t>јатрогени причини </a:t>
            </a:r>
            <a:endParaRPr lang="en-US" sz="2400" b="1" dirty="0">
              <a:latin typeface="Calibri" panose="020F0502020204030204" pitchFamily="34" charset="0"/>
              <a:cs typeface="Calibri" panose="020F0502020204030204" pitchFamily="34" charset="0"/>
            </a:endParaRPr>
          </a:p>
        </p:txBody>
      </p:sp>
      <p:sp>
        <p:nvSpPr>
          <p:cNvPr id="3" name="Rectangle 2"/>
          <p:cNvSpPr/>
          <p:nvPr/>
        </p:nvSpPr>
        <p:spPr>
          <a:xfrm>
            <a:off x="1023636" y="417356"/>
            <a:ext cx="7855024" cy="1077218"/>
          </a:xfrm>
          <a:prstGeom prst="rect">
            <a:avLst/>
          </a:prstGeom>
        </p:spPr>
        <p:txBody>
          <a:bodyPr wrap="square">
            <a:spAutoFit/>
          </a:bodyPr>
          <a:lstStyle/>
          <a:p>
            <a:r>
              <a:rPr lang="mk-MK" sz="3200" b="1" dirty="0">
                <a:solidFill>
                  <a:srgbClr val="C00000"/>
                </a:solidFill>
                <a:latin typeface="Calibri" panose="020F0502020204030204" pitchFamily="34" charset="0"/>
                <a:cs typeface="Calibri" panose="020F0502020204030204" pitchFamily="34" charset="0"/>
              </a:rPr>
              <a:t>Причини за лимфаденопатија според </a:t>
            </a:r>
            <a:r>
              <a:rPr lang="en-US" sz="3200" b="1" dirty="0">
                <a:solidFill>
                  <a:srgbClr val="C00000"/>
                </a:solidFill>
                <a:latin typeface="Calibri" panose="020F0502020204030204" pitchFamily="34" charset="0"/>
                <a:cs typeface="Calibri" panose="020F0502020204030204" pitchFamily="34" charset="0"/>
              </a:rPr>
              <a:t>“MIAMI” </a:t>
            </a:r>
            <a:r>
              <a:rPr lang="mk-MK" sz="3200" b="1" dirty="0">
                <a:solidFill>
                  <a:srgbClr val="C00000"/>
                </a:solidFill>
                <a:latin typeface="Calibri" panose="020F0502020204030204" pitchFamily="34" charset="0"/>
                <a:cs typeface="Calibri" panose="020F0502020204030204" pitchFamily="34" charset="0"/>
              </a:rPr>
              <a:t>класификација </a:t>
            </a:r>
          </a:p>
        </p:txBody>
      </p:sp>
      <p:sp>
        <p:nvSpPr>
          <p:cNvPr id="4" name="Rectangle 3"/>
          <p:cNvSpPr/>
          <p:nvPr/>
        </p:nvSpPr>
        <p:spPr>
          <a:xfrm>
            <a:off x="722029" y="6434051"/>
            <a:ext cx="7086600" cy="261610"/>
          </a:xfrm>
          <a:prstGeom prst="rect">
            <a:avLst/>
          </a:prstGeom>
        </p:spPr>
        <p:txBody>
          <a:bodyPr wrap="square">
            <a:spAutoFit/>
          </a:bodyPr>
          <a:lstStyle/>
          <a:p>
            <a:r>
              <a:rPr lang="en-GB" sz="1100" dirty="0">
                <a:solidFill>
                  <a:schemeClr val="tx1">
                    <a:lumMod val="95000"/>
                    <a:lumOff val="5000"/>
                  </a:schemeClr>
                </a:solidFill>
              </a:rPr>
              <a:t>Ferrer R. Lymphadenopathy: differential diagnosis and evaluation. Am </a:t>
            </a:r>
            <a:r>
              <a:rPr lang="en-GB" sz="1100" dirty="0" err="1">
                <a:solidFill>
                  <a:schemeClr val="tx1">
                    <a:lumMod val="95000"/>
                    <a:lumOff val="5000"/>
                  </a:schemeClr>
                </a:solidFill>
              </a:rPr>
              <a:t>Fam</a:t>
            </a:r>
            <a:r>
              <a:rPr lang="en-GB" sz="1100" dirty="0">
                <a:solidFill>
                  <a:schemeClr val="tx1">
                    <a:lumMod val="95000"/>
                    <a:lumOff val="5000"/>
                  </a:schemeClr>
                </a:solidFill>
              </a:rPr>
              <a:t> Physician 1998;58:1313-20</a:t>
            </a:r>
            <a:r>
              <a:rPr lang="mk-MK" sz="1100" dirty="0">
                <a:solidFill>
                  <a:schemeClr val="tx1">
                    <a:lumMod val="95000"/>
                    <a:lumOff val="5000"/>
                  </a:schemeClr>
                </a:solidFill>
              </a:rPr>
              <a:t>.</a:t>
            </a:r>
            <a:endParaRPr lang="en-GB" sz="1100" dirty="0">
              <a:solidFill>
                <a:schemeClr val="tx1">
                  <a:lumMod val="95000"/>
                  <a:lumOff val="5000"/>
                </a:schemeClr>
              </a:solidFill>
            </a:endParaRPr>
          </a:p>
        </p:txBody>
      </p:sp>
      <p:pic>
        <p:nvPicPr>
          <p:cNvPr id="5" name="Google Shape;285;p4"/>
          <p:cNvPicPr preferRelativeResize="0"/>
          <p:nvPr/>
        </p:nvPicPr>
        <p:blipFill rotWithShape="1">
          <a:blip r:embed="rId2">
            <a:alphaModFix/>
          </a:blip>
          <a:srcRect/>
          <a:stretch/>
        </p:blipFill>
        <p:spPr>
          <a:xfrm>
            <a:off x="11205556" y="86905"/>
            <a:ext cx="901914" cy="869060"/>
          </a:xfrm>
          <a:prstGeom prst="rect">
            <a:avLst/>
          </a:prstGeom>
          <a:noFill/>
          <a:ln>
            <a:noFill/>
          </a:ln>
        </p:spPr>
      </p:pic>
      <p:pic>
        <p:nvPicPr>
          <p:cNvPr id="6" name="Picture 5">
            <a:extLst>
              <a:ext uri="{FF2B5EF4-FFF2-40B4-BE49-F238E27FC236}">
                <a16:creationId xmlns:a16="http://schemas.microsoft.com/office/drawing/2014/main" id="{9E6CDAD0-407A-F04C-9B03-27D849D39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41" t="6667" r="2463" b="61653"/>
          <a:stretch/>
        </p:blipFill>
        <p:spPr>
          <a:xfrm>
            <a:off x="11238349" y="5854102"/>
            <a:ext cx="889845" cy="1003898"/>
          </a:xfrm>
          <a:prstGeom prst="rect">
            <a:avLst/>
          </a:prstGeom>
          <a:ln>
            <a:noFill/>
          </a:ln>
          <a:effectLst/>
        </p:spPr>
      </p:pic>
    </p:spTree>
    <p:extLst>
      <p:ext uri="{BB962C8B-B14F-4D97-AF65-F5344CB8AC3E}">
        <p14:creationId xmlns:p14="http://schemas.microsoft.com/office/powerpoint/2010/main" val="4061351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7004291" y="3268017"/>
            <a:ext cx="2221220" cy="2221220"/>
          </a:xfrm>
          <a:prstGeom prst="ellipse">
            <a:avLst/>
          </a:prstGeom>
          <a:solidFill>
            <a:schemeClr val="bg2">
              <a:lumMod val="20000"/>
              <a:lumOff val="80000"/>
            </a:schemeClr>
          </a:solidFill>
          <a:ln>
            <a:noFill/>
          </a:ln>
        </p:spPr>
        <p:txBody>
          <a:bodyPr vert="horz" wrap="square" lIns="121917" tIns="60958" rIns="121917" bIns="60958" numCol="1" rtlCol="0" anchor="t" anchorCtr="0" compatLnSpc="1">
            <a:prstTxWarp prst="textNoShape">
              <a:avLst/>
            </a:prstTxWarp>
          </a:bodyPr>
          <a:lstStyle/>
          <a:p>
            <a:pPr algn="l"/>
            <a:endParaRPr lang="en-GB">
              <a:solidFill>
                <a:schemeClr val="tx1"/>
              </a:solidFill>
              <a:latin typeface="Arial" charset="0"/>
              <a:cs typeface="Arial" charset="0"/>
            </a:endParaRPr>
          </a:p>
        </p:txBody>
      </p:sp>
      <p:sp>
        <p:nvSpPr>
          <p:cNvPr id="11" name="TextBox 10"/>
          <p:cNvSpPr txBox="1"/>
          <p:nvPr/>
        </p:nvSpPr>
        <p:spPr>
          <a:xfrm>
            <a:off x="9243035" y="3644871"/>
            <a:ext cx="2948965" cy="1677378"/>
          </a:xfrm>
          <a:prstGeom prst="rect">
            <a:avLst/>
          </a:prstGeom>
          <a:noFill/>
        </p:spPr>
        <p:txBody>
          <a:bodyPr wrap="square" lIns="121917" tIns="60958" rIns="121917" bIns="60958" rtlCol="0">
            <a:spAutoFit/>
          </a:bodyPr>
          <a:lstStyle/>
          <a:p>
            <a:r>
              <a:rPr lang="mk-MK" sz="3700" b="1" dirty="0" smtClean="0">
                <a:solidFill>
                  <a:srgbClr val="C00000"/>
                </a:solidFill>
              </a:rPr>
              <a:t>Времето</a:t>
            </a:r>
            <a:r>
              <a:rPr lang="en-GB" sz="3700" b="1" dirty="0" smtClean="0">
                <a:solidFill>
                  <a:schemeClr val="bg2"/>
                </a:solidFill>
              </a:rPr>
              <a:t> </a:t>
            </a:r>
            <a:r>
              <a:rPr lang="mk-MK" sz="3200" dirty="0" smtClean="0"/>
              <a:t>е критичен фактор</a:t>
            </a:r>
            <a:r>
              <a:rPr lang="en-GB" sz="3200" baseline="30000" dirty="0" smtClean="0">
                <a:solidFill>
                  <a:srgbClr val="5F5F5F"/>
                </a:solidFill>
              </a:rPr>
              <a:t>2,3</a:t>
            </a:r>
            <a:endParaRPr lang="en-GB" sz="3200" dirty="0">
              <a:solidFill>
                <a:srgbClr val="5F5F5F"/>
              </a:solidFill>
            </a:endParaRPr>
          </a:p>
        </p:txBody>
      </p:sp>
      <p:sp>
        <p:nvSpPr>
          <p:cNvPr id="31" name="Text Placeholder 3"/>
          <p:cNvSpPr txBox="1">
            <a:spLocks/>
          </p:cNvSpPr>
          <p:nvPr/>
        </p:nvSpPr>
        <p:spPr>
          <a:xfrm>
            <a:off x="358202" y="5828310"/>
            <a:ext cx="6232511" cy="156966"/>
          </a:xfrm>
          <a:prstGeom prst="rect">
            <a:avLst/>
          </a:prstGeom>
        </p:spPr>
        <p:txBody>
          <a:bodyPr wrap="square" lIns="0" tIns="0" rIns="0" bIns="0" anchor="b">
            <a:spAutoFit/>
          </a:bodyPr>
          <a:lstStyle>
            <a:lvl1pPr marL="0" indent="0" algn="l" rtl="0" eaLnBrk="1" fontAlgn="base" hangingPunct="1">
              <a:lnSpc>
                <a:spcPct val="85000"/>
              </a:lnSpc>
              <a:spcBef>
                <a:spcPts val="0"/>
              </a:spcBef>
              <a:spcAft>
                <a:spcPts val="0"/>
              </a:spcAft>
              <a:buClr>
                <a:srgbClr val="000099"/>
              </a:buClr>
              <a:buSzPct val="80000"/>
              <a:buFontTx/>
              <a:buNone/>
              <a:defRPr sz="1100" b="0">
                <a:solidFill>
                  <a:schemeClr val="tx1"/>
                </a:solidFill>
                <a:latin typeface="+mn-lt"/>
                <a:ea typeface="+mn-ea"/>
                <a:cs typeface="+mn-cs"/>
              </a:defRPr>
            </a:lvl1pPr>
            <a:lvl2pPr marL="622300" indent="-277813" algn="l" rtl="0" eaLnBrk="1" fontAlgn="base" hangingPunct="1">
              <a:spcBef>
                <a:spcPts val="300"/>
              </a:spcBef>
              <a:spcAft>
                <a:spcPts val="300"/>
              </a:spcAft>
              <a:buClr>
                <a:schemeClr val="tx1"/>
              </a:buClr>
              <a:buSzPct val="80000"/>
              <a:buFont typeface="Arial" panose="020B0604020202020204" pitchFamily="34" charset="0"/>
              <a:buChar char="►"/>
              <a:defRPr sz="2000" b="0">
                <a:solidFill>
                  <a:schemeClr val="tx1"/>
                </a:solidFill>
                <a:latin typeface="+mn-lt"/>
                <a:cs typeface="+mn-cs"/>
              </a:defRPr>
            </a:lvl2pPr>
            <a:lvl3pPr marL="990600" indent="-368300" algn="l" rtl="0" eaLnBrk="1" fontAlgn="base" hangingPunct="1">
              <a:spcBef>
                <a:spcPts val="300"/>
              </a:spcBef>
              <a:spcAft>
                <a:spcPts val="300"/>
              </a:spcAft>
              <a:buClr>
                <a:srgbClr val="000099"/>
              </a:buClr>
              <a:buSzPct val="80000"/>
              <a:buFont typeface="Arial" panose="020B0604020202020204" pitchFamily="34" charset="0"/>
              <a:buChar char="►"/>
              <a:defRPr sz="2000" b="0">
                <a:solidFill>
                  <a:schemeClr val="tx1"/>
                </a:solidFill>
                <a:latin typeface="+mn-lt"/>
                <a:cs typeface="+mn-cs"/>
              </a:defRPr>
            </a:lvl3pPr>
            <a:lvl4pPr marL="1257300" indent="-266700" algn="l" rtl="0" eaLnBrk="1" fontAlgn="base" hangingPunct="1">
              <a:spcBef>
                <a:spcPts val="300"/>
              </a:spcBef>
              <a:spcAft>
                <a:spcPts val="300"/>
              </a:spcAft>
              <a:buClr>
                <a:schemeClr val="tx1"/>
              </a:buClr>
              <a:buSzPct val="80000"/>
              <a:buFont typeface="Arial" panose="020B0604020202020204" pitchFamily="34" charset="0"/>
              <a:buChar char="►"/>
              <a:defRPr sz="2000" b="0">
                <a:solidFill>
                  <a:schemeClr val="tx1"/>
                </a:solidFill>
                <a:latin typeface="+mn-lt"/>
                <a:cs typeface="+mn-cs"/>
              </a:defRPr>
            </a:lvl4pPr>
            <a:lvl5pPr marL="1612900" indent="-355600" algn="l" rtl="0" eaLnBrk="1" fontAlgn="base" hangingPunct="1">
              <a:spcBef>
                <a:spcPts val="300"/>
              </a:spcBef>
              <a:spcAft>
                <a:spcPts val="300"/>
              </a:spcAft>
              <a:buClr>
                <a:srgbClr val="000099"/>
              </a:buClr>
              <a:buSzPct val="80000"/>
              <a:buFont typeface="Arial" panose="020B0604020202020204" pitchFamily="34" charset="0"/>
              <a:buChar char="►"/>
              <a:defRPr sz="2000" b="0">
                <a:solidFill>
                  <a:schemeClr val="tx1"/>
                </a:solidFill>
                <a:latin typeface="+mn-lt"/>
                <a:cs typeface="+mn-cs"/>
              </a:defRPr>
            </a:lvl5pPr>
            <a:lvl6pPr marL="2438400" indent="-585788" algn="r" rtl="0" eaLnBrk="1" fontAlgn="base" hangingPunct="1">
              <a:spcBef>
                <a:spcPct val="0"/>
              </a:spcBef>
              <a:spcAft>
                <a:spcPct val="20000"/>
              </a:spcAft>
              <a:defRPr sz="1200" b="1">
                <a:solidFill>
                  <a:schemeClr val="tx1"/>
                </a:solidFill>
                <a:latin typeface="+mn-lt"/>
                <a:cs typeface="+mn-cs"/>
              </a:defRPr>
            </a:lvl6pPr>
            <a:lvl7pPr marL="2895600" indent="-585788" algn="r" rtl="0" eaLnBrk="1" fontAlgn="base" hangingPunct="1">
              <a:spcBef>
                <a:spcPct val="0"/>
              </a:spcBef>
              <a:spcAft>
                <a:spcPct val="20000"/>
              </a:spcAft>
              <a:defRPr sz="1200" b="1">
                <a:solidFill>
                  <a:schemeClr val="tx1"/>
                </a:solidFill>
                <a:latin typeface="+mn-lt"/>
                <a:cs typeface="+mn-cs"/>
              </a:defRPr>
            </a:lvl7pPr>
            <a:lvl8pPr marL="3352800" indent="-585788" algn="r" rtl="0" eaLnBrk="1" fontAlgn="base" hangingPunct="1">
              <a:spcBef>
                <a:spcPct val="0"/>
              </a:spcBef>
              <a:spcAft>
                <a:spcPct val="20000"/>
              </a:spcAft>
              <a:defRPr sz="1200" b="1">
                <a:solidFill>
                  <a:schemeClr val="tx1"/>
                </a:solidFill>
                <a:latin typeface="+mn-lt"/>
                <a:cs typeface="+mn-cs"/>
              </a:defRPr>
            </a:lvl8pPr>
            <a:lvl9pPr marL="3810000" indent="-585788" algn="r" rtl="0" eaLnBrk="1" fontAlgn="base" hangingPunct="1">
              <a:spcBef>
                <a:spcPct val="0"/>
              </a:spcBef>
              <a:spcAft>
                <a:spcPct val="20000"/>
              </a:spcAft>
              <a:defRPr sz="1200" b="1">
                <a:solidFill>
                  <a:schemeClr val="tx1"/>
                </a:solidFill>
                <a:latin typeface="+mn-lt"/>
                <a:cs typeface="+mn-cs"/>
              </a:defRPr>
            </a:lvl9pPr>
          </a:lstStyle>
          <a:p>
            <a:pPr>
              <a:defRPr/>
            </a:pPr>
            <a:r>
              <a:rPr lang="en-GB" sz="1200" kern="0" dirty="0">
                <a:solidFill>
                  <a:schemeClr val="tx2">
                    <a:lumMod val="50000"/>
                  </a:schemeClr>
                </a:solidFill>
                <a:latin typeface="+mj-lt"/>
                <a:cs typeface="Arial" panose="020B0604020202020204" pitchFamily="34" charset="0"/>
              </a:rPr>
              <a:t>R/R, relapsed/refractory </a:t>
            </a:r>
          </a:p>
        </p:txBody>
      </p:sp>
      <p:sp>
        <p:nvSpPr>
          <p:cNvPr id="7" name="Text Placeholder 6"/>
          <p:cNvSpPr>
            <a:spLocks noGrp="1"/>
          </p:cNvSpPr>
          <p:nvPr>
            <p:ph type="body" sz="quarter" idx="4294967295"/>
          </p:nvPr>
        </p:nvSpPr>
        <p:spPr>
          <a:xfrm>
            <a:off x="0" y="6273800"/>
            <a:ext cx="5956300" cy="414338"/>
          </a:xfrm>
          <a:prstGeom prst="rect">
            <a:avLst/>
          </a:prstGeom>
        </p:spPr>
        <p:txBody>
          <a:bodyPr>
            <a:normAutofit fontScale="25000" lnSpcReduction="20000"/>
          </a:bodyPr>
          <a:lstStyle/>
          <a:p>
            <a:pPr>
              <a:spcAft>
                <a:spcPts val="0"/>
              </a:spcAft>
            </a:pPr>
            <a:r>
              <a:rPr lang="en-GB" sz="3600" dirty="0" smtClean="0">
                <a:latin typeface="+mn-lt"/>
              </a:rPr>
              <a:t>1. </a:t>
            </a:r>
            <a:r>
              <a:rPr lang="en-GB" sz="3600" dirty="0" err="1" smtClean="0">
                <a:solidFill>
                  <a:schemeClr val="tx1"/>
                </a:solidFill>
                <a:latin typeface="+mn-lt"/>
              </a:rPr>
              <a:t>Rovira</a:t>
            </a:r>
            <a:r>
              <a:rPr lang="en-GB" sz="3600" dirty="0" smtClean="0">
                <a:solidFill>
                  <a:schemeClr val="tx1"/>
                </a:solidFill>
                <a:latin typeface="+mn-lt"/>
              </a:rPr>
              <a:t> J, et al. Ann </a:t>
            </a:r>
            <a:r>
              <a:rPr lang="en-GB" sz="3600" dirty="0" err="1" smtClean="0">
                <a:solidFill>
                  <a:schemeClr val="tx1"/>
                </a:solidFill>
                <a:latin typeface="+mn-lt"/>
              </a:rPr>
              <a:t>Hematol</a:t>
            </a:r>
            <a:r>
              <a:rPr lang="en-GB" sz="3600" dirty="0" smtClean="0">
                <a:solidFill>
                  <a:schemeClr val="tx1"/>
                </a:solidFill>
                <a:latin typeface="+mn-lt"/>
              </a:rPr>
              <a:t> 2015</a:t>
            </a:r>
            <a:r>
              <a:rPr lang="fr-FR" sz="3600" dirty="0" smtClean="0">
                <a:solidFill>
                  <a:schemeClr val="tx1"/>
                </a:solidFill>
                <a:latin typeface="+mn-lt"/>
              </a:rPr>
              <a:t>;</a:t>
            </a:r>
            <a:r>
              <a:rPr lang="en-GB" sz="3600" dirty="0" smtClean="0">
                <a:solidFill>
                  <a:schemeClr val="tx1"/>
                </a:solidFill>
                <a:latin typeface="+mn-lt"/>
              </a:rPr>
              <a:t>94:803–12</a:t>
            </a:r>
          </a:p>
          <a:p>
            <a:pPr>
              <a:spcBef>
                <a:spcPts val="600"/>
              </a:spcBef>
              <a:spcAft>
                <a:spcPts val="0"/>
              </a:spcAft>
            </a:pPr>
            <a:r>
              <a:rPr lang="en-GB" sz="3600" dirty="0" smtClean="0">
                <a:solidFill>
                  <a:schemeClr val="tx1"/>
                </a:solidFill>
                <a:latin typeface="+mn-lt"/>
              </a:rPr>
              <a:t>2. Maurer MJ, et al. J </a:t>
            </a:r>
            <a:r>
              <a:rPr lang="en-GB" sz="3600" dirty="0" err="1" smtClean="0">
                <a:solidFill>
                  <a:schemeClr val="tx1"/>
                </a:solidFill>
                <a:latin typeface="+mn-lt"/>
              </a:rPr>
              <a:t>Clin</a:t>
            </a:r>
            <a:r>
              <a:rPr lang="en-GB" sz="3600" dirty="0" smtClean="0">
                <a:solidFill>
                  <a:schemeClr val="tx1"/>
                </a:solidFill>
                <a:latin typeface="+mn-lt"/>
              </a:rPr>
              <a:t> </a:t>
            </a:r>
            <a:r>
              <a:rPr lang="en-GB" sz="3600" dirty="0" err="1" smtClean="0">
                <a:solidFill>
                  <a:schemeClr val="tx1"/>
                </a:solidFill>
                <a:latin typeface="+mn-lt"/>
              </a:rPr>
              <a:t>Oncol</a:t>
            </a:r>
            <a:r>
              <a:rPr lang="en-GB" sz="3600" dirty="0" smtClean="0">
                <a:solidFill>
                  <a:schemeClr val="tx1"/>
                </a:solidFill>
                <a:latin typeface="+mn-lt"/>
              </a:rPr>
              <a:t> 2014;32:1066–73</a:t>
            </a:r>
          </a:p>
          <a:p>
            <a:pPr>
              <a:spcBef>
                <a:spcPts val="600"/>
              </a:spcBef>
              <a:spcAft>
                <a:spcPts val="0"/>
              </a:spcAft>
            </a:pPr>
            <a:r>
              <a:rPr lang="en-GB" sz="3600" dirty="0" smtClean="0">
                <a:solidFill>
                  <a:schemeClr val="tx1"/>
                </a:solidFill>
                <a:latin typeface="+mn-lt"/>
              </a:rPr>
              <a:t>3. </a:t>
            </a:r>
            <a:r>
              <a:rPr lang="en-GB" sz="3600" dirty="0" err="1" smtClean="0">
                <a:solidFill>
                  <a:schemeClr val="tx1"/>
                </a:solidFill>
                <a:latin typeface="+mn-lt"/>
              </a:rPr>
              <a:t>Cheson</a:t>
            </a:r>
            <a:r>
              <a:rPr lang="en-GB" sz="3600" dirty="0" smtClean="0">
                <a:solidFill>
                  <a:schemeClr val="tx1"/>
                </a:solidFill>
                <a:latin typeface="+mn-lt"/>
              </a:rPr>
              <a:t> BD, et al. J </a:t>
            </a:r>
            <a:r>
              <a:rPr lang="en-GB" sz="3600" dirty="0" err="1" smtClean="0">
                <a:solidFill>
                  <a:schemeClr val="tx1"/>
                </a:solidFill>
                <a:latin typeface="+mn-lt"/>
              </a:rPr>
              <a:t>Clin</a:t>
            </a:r>
            <a:r>
              <a:rPr lang="en-GB" sz="3600" dirty="0" smtClean="0">
                <a:solidFill>
                  <a:schemeClr val="tx1"/>
                </a:solidFill>
                <a:latin typeface="+mn-lt"/>
              </a:rPr>
              <a:t> </a:t>
            </a:r>
            <a:r>
              <a:rPr lang="en-GB" sz="3600" dirty="0" err="1" smtClean="0">
                <a:solidFill>
                  <a:schemeClr val="tx1"/>
                </a:solidFill>
                <a:latin typeface="+mn-lt"/>
              </a:rPr>
              <a:t>Oncol</a:t>
            </a:r>
            <a:r>
              <a:rPr lang="en-GB" sz="3600" dirty="0" smtClean="0">
                <a:solidFill>
                  <a:schemeClr val="tx1"/>
                </a:solidFill>
                <a:latin typeface="+mn-lt"/>
              </a:rPr>
              <a:t> </a:t>
            </a:r>
            <a:r>
              <a:rPr lang="it-IT" sz="3600" dirty="0" smtClean="0">
                <a:solidFill>
                  <a:schemeClr val="tx1"/>
                </a:solidFill>
                <a:latin typeface="+mn-lt"/>
              </a:rPr>
              <a:t>1999;17:1244</a:t>
            </a:r>
            <a:endParaRPr lang="en-GB" sz="3600" dirty="0">
              <a:solidFill>
                <a:schemeClr val="tx1"/>
              </a:solidFill>
              <a:latin typeface="+mn-lt"/>
            </a:endParaRPr>
          </a:p>
        </p:txBody>
      </p:sp>
      <p:sp>
        <p:nvSpPr>
          <p:cNvPr id="42" name="AutoShape 19"/>
          <p:cNvSpPr>
            <a:spLocks noChangeAspect="1" noChangeArrowheads="1" noTextEdit="1"/>
          </p:cNvSpPr>
          <p:nvPr/>
        </p:nvSpPr>
        <p:spPr bwMode="auto">
          <a:xfrm>
            <a:off x="6721093" y="4037843"/>
            <a:ext cx="766233" cy="68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endParaRPr lang="en-GB"/>
          </a:p>
        </p:txBody>
      </p:sp>
      <p:sp>
        <p:nvSpPr>
          <p:cNvPr id="43" name="Freeform 21"/>
          <p:cNvSpPr>
            <a:spLocks noEditPoints="1"/>
          </p:cNvSpPr>
          <p:nvPr/>
        </p:nvSpPr>
        <p:spPr bwMode="auto">
          <a:xfrm>
            <a:off x="6597055" y="3473750"/>
            <a:ext cx="800100" cy="692151"/>
          </a:xfrm>
          <a:custGeom>
            <a:avLst/>
            <a:gdLst>
              <a:gd name="T0" fmla="*/ 136 w 141"/>
              <a:gd name="T1" fmla="*/ 104 h 122"/>
              <a:gd name="T2" fmla="*/ 81 w 141"/>
              <a:gd name="T3" fmla="*/ 8 h 122"/>
              <a:gd name="T4" fmla="*/ 60 w 141"/>
              <a:gd name="T5" fmla="*/ 8 h 122"/>
              <a:gd name="T6" fmla="*/ 4 w 141"/>
              <a:gd name="T7" fmla="*/ 103 h 122"/>
              <a:gd name="T8" fmla="*/ 15 w 141"/>
              <a:gd name="T9" fmla="*/ 122 h 122"/>
              <a:gd name="T10" fmla="*/ 126 w 141"/>
              <a:gd name="T11" fmla="*/ 122 h 122"/>
              <a:gd name="T12" fmla="*/ 136 w 141"/>
              <a:gd name="T13" fmla="*/ 104 h 122"/>
              <a:gd name="T14" fmla="*/ 79 w 141"/>
              <a:gd name="T15" fmla="*/ 39 h 122"/>
              <a:gd name="T16" fmla="*/ 77 w 141"/>
              <a:gd name="T17" fmla="*/ 78 h 122"/>
              <a:gd name="T18" fmla="*/ 67 w 141"/>
              <a:gd name="T19" fmla="*/ 78 h 122"/>
              <a:gd name="T20" fmla="*/ 65 w 141"/>
              <a:gd name="T21" fmla="*/ 39 h 122"/>
              <a:gd name="T22" fmla="*/ 79 w 141"/>
              <a:gd name="T23" fmla="*/ 39 h 122"/>
              <a:gd name="T24" fmla="*/ 72 w 141"/>
              <a:gd name="T25" fmla="*/ 99 h 122"/>
              <a:gd name="T26" fmla="*/ 64 w 141"/>
              <a:gd name="T27" fmla="*/ 91 h 122"/>
              <a:gd name="T28" fmla="*/ 72 w 141"/>
              <a:gd name="T29" fmla="*/ 83 h 122"/>
              <a:gd name="T30" fmla="*/ 80 w 141"/>
              <a:gd name="T31" fmla="*/ 91 h 122"/>
              <a:gd name="T32" fmla="*/ 72 w 141"/>
              <a:gd name="T33"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122">
                <a:moveTo>
                  <a:pt x="136" y="104"/>
                </a:moveTo>
                <a:cubicBezTo>
                  <a:pt x="81" y="8"/>
                  <a:pt x="81" y="8"/>
                  <a:pt x="81" y="8"/>
                </a:cubicBezTo>
                <a:cubicBezTo>
                  <a:pt x="76" y="0"/>
                  <a:pt x="65" y="0"/>
                  <a:pt x="60" y="8"/>
                </a:cubicBezTo>
                <a:cubicBezTo>
                  <a:pt x="4" y="103"/>
                  <a:pt x="4" y="103"/>
                  <a:pt x="4" y="103"/>
                </a:cubicBezTo>
                <a:cubicBezTo>
                  <a:pt x="0" y="112"/>
                  <a:pt x="5" y="122"/>
                  <a:pt x="15" y="122"/>
                </a:cubicBezTo>
                <a:cubicBezTo>
                  <a:pt x="126" y="122"/>
                  <a:pt x="126" y="122"/>
                  <a:pt x="126" y="122"/>
                </a:cubicBezTo>
                <a:cubicBezTo>
                  <a:pt x="135" y="122"/>
                  <a:pt x="141" y="112"/>
                  <a:pt x="136" y="104"/>
                </a:cubicBezTo>
                <a:close/>
                <a:moveTo>
                  <a:pt x="79" y="39"/>
                </a:moveTo>
                <a:cubicBezTo>
                  <a:pt x="77" y="78"/>
                  <a:pt x="77" y="78"/>
                  <a:pt x="77" y="78"/>
                </a:cubicBezTo>
                <a:cubicBezTo>
                  <a:pt x="67" y="78"/>
                  <a:pt x="67" y="78"/>
                  <a:pt x="67" y="78"/>
                </a:cubicBezTo>
                <a:cubicBezTo>
                  <a:pt x="65" y="39"/>
                  <a:pt x="65" y="39"/>
                  <a:pt x="65" y="39"/>
                </a:cubicBezTo>
                <a:lnTo>
                  <a:pt x="79" y="39"/>
                </a:lnTo>
                <a:close/>
                <a:moveTo>
                  <a:pt x="72" y="99"/>
                </a:moveTo>
                <a:cubicBezTo>
                  <a:pt x="67" y="99"/>
                  <a:pt x="64" y="95"/>
                  <a:pt x="64" y="91"/>
                </a:cubicBezTo>
                <a:cubicBezTo>
                  <a:pt x="64" y="86"/>
                  <a:pt x="67" y="83"/>
                  <a:pt x="72" y="83"/>
                </a:cubicBezTo>
                <a:cubicBezTo>
                  <a:pt x="77" y="83"/>
                  <a:pt x="80" y="86"/>
                  <a:pt x="80" y="91"/>
                </a:cubicBezTo>
                <a:cubicBezTo>
                  <a:pt x="80" y="95"/>
                  <a:pt x="77" y="99"/>
                  <a:pt x="72" y="99"/>
                </a:cubicBezTo>
                <a:close/>
              </a:path>
            </a:pathLst>
          </a:custGeom>
          <a:solidFill>
            <a:schemeClr val="bg2"/>
          </a:solidFill>
          <a:ln>
            <a:noFill/>
          </a:ln>
        </p:spPr>
        <p:txBody>
          <a:bodyPr vert="horz" wrap="square" lIns="121917" tIns="60958" rIns="121917" bIns="60958" numCol="1" anchor="t" anchorCtr="0" compatLnSpc="1">
            <a:prstTxWarp prst="textNoShape">
              <a:avLst/>
            </a:prstTxWarp>
          </a:bodyPr>
          <a:lstStyle/>
          <a:p>
            <a:endParaRPr lang="en-GB"/>
          </a:p>
        </p:txBody>
      </p:sp>
      <p:sp>
        <p:nvSpPr>
          <p:cNvPr id="44" name="Oval 43"/>
          <p:cNvSpPr/>
          <p:nvPr/>
        </p:nvSpPr>
        <p:spPr>
          <a:xfrm>
            <a:off x="906467" y="2118417"/>
            <a:ext cx="2221220" cy="2221220"/>
          </a:xfrm>
          <a:prstGeom prst="ellipse">
            <a:avLst/>
          </a:prstGeom>
          <a:solidFill>
            <a:schemeClr val="bg2">
              <a:lumMod val="20000"/>
              <a:lumOff val="80000"/>
            </a:schemeClr>
          </a:solidFill>
          <a:ln>
            <a:noFill/>
          </a:ln>
        </p:spPr>
        <p:txBody>
          <a:bodyPr vert="horz" wrap="square" lIns="121917" tIns="60958" rIns="121917" bIns="60958" numCol="1" rtlCol="0" anchor="t" anchorCtr="0" compatLnSpc="1">
            <a:prstTxWarp prst="textNoShape">
              <a:avLst/>
            </a:prstTxWarp>
          </a:bodyPr>
          <a:lstStyle/>
          <a:p>
            <a:pPr algn="l"/>
            <a:endParaRPr lang="en-GB">
              <a:solidFill>
                <a:schemeClr val="tx1"/>
              </a:solidFill>
              <a:latin typeface="Arial" charset="0"/>
              <a:cs typeface="Arial" charset="0"/>
            </a:endParaRPr>
          </a:p>
        </p:txBody>
      </p:sp>
      <p:sp>
        <p:nvSpPr>
          <p:cNvPr id="9" name="TextBox 8"/>
          <p:cNvSpPr txBox="1"/>
          <p:nvPr/>
        </p:nvSpPr>
        <p:spPr>
          <a:xfrm>
            <a:off x="2439425" y="2346734"/>
            <a:ext cx="3656576" cy="2262154"/>
          </a:xfrm>
          <a:prstGeom prst="rect">
            <a:avLst/>
          </a:prstGeom>
          <a:noFill/>
        </p:spPr>
        <p:txBody>
          <a:bodyPr wrap="square" lIns="121917" tIns="60958" rIns="121917" bIns="60958" rtlCol="0">
            <a:spAutoFit/>
          </a:bodyPr>
          <a:lstStyle/>
          <a:p>
            <a:r>
              <a:rPr lang="mk-MK" sz="3200" dirty="0" smtClean="0"/>
              <a:t>Средното преживување е</a:t>
            </a:r>
            <a:r>
              <a:rPr lang="en-GB" sz="3200" dirty="0" smtClean="0"/>
              <a:t> </a:t>
            </a:r>
            <a:r>
              <a:rPr lang="en-GB" sz="3200" dirty="0"/>
              <a:t/>
            </a:r>
            <a:br>
              <a:rPr lang="en-GB" sz="3200" dirty="0"/>
            </a:br>
            <a:r>
              <a:rPr lang="en-GB" sz="4300" b="1" dirty="0">
                <a:solidFill>
                  <a:srgbClr val="C00000"/>
                </a:solidFill>
              </a:rPr>
              <a:t>3–4 </a:t>
            </a:r>
            <a:r>
              <a:rPr lang="mk-MK" sz="4300" b="1" dirty="0" smtClean="0">
                <a:solidFill>
                  <a:srgbClr val="C00000"/>
                </a:solidFill>
              </a:rPr>
              <a:t>месеци</a:t>
            </a:r>
            <a:r>
              <a:rPr lang="en-GB" sz="4300" b="1" dirty="0" smtClean="0">
                <a:solidFill>
                  <a:srgbClr val="C00000"/>
                </a:solidFill>
              </a:rPr>
              <a:t> </a:t>
            </a:r>
            <a:r>
              <a:rPr lang="en-GB" sz="4300" b="1" dirty="0">
                <a:solidFill>
                  <a:schemeClr val="bg2"/>
                </a:solidFill>
              </a:rPr>
              <a:t/>
            </a:r>
            <a:br>
              <a:rPr lang="en-GB" sz="4300" b="1" dirty="0">
                <a:solidFill>
                  <a:schemeClr val="bg2"/>
                </a:solidFill>
              </a:rPr>
            </a:br>
            <a:r>
              <a:rPr lang="mk-MK" sz="3200" dirty="0" smtClean="0"/>
              <a:t>без третман</a:t>
            </a:r>
            <a:r>
              <a:rPr lang="en-GB" sz="3200" baseline="30000" dirty="0" smtClean="0"/>
              <a:t>1</a:t>
            </a:r>
            <a:endParaRPr lang="en-GB" sz="3200" dirty="0"/>
          </a:p>
        </p:txBody>
      </p:sp>
      <p:sp>
        <p:nvSpPr>
          <p:cNvPr id="48" name="Freeform 25"/>
          <p:cNvSpPr>
            <a:spLocks/>
          </p:cNvSpPr>
          <p:nvPr/>
        </p:nvSpPr>
        <p:spPr bwMode="auto">
          <a:xfrm>
            <a:off x="816141" y="2610959"/>
            <a:ext cx="1407583" cy="1236133"/>
          </a:xfrm>
          <a:custGeom>
            <a:avLst/>
            <a:gdLst>
              <a:gd name="T0" fmla="*/ 288 w 288"/>
              <a:gd name="T1" fmla="*/ 238 h 252"/>
              <a:gd name="T2" fmla="*/ 274 w 288"/>
              <a:gd name="T3" fmla="*/ 252 h 252"/>
              <a:gd name="T4" fmla="*/ 13 w 288"/>
              <a:gd name="T5" fmla="*/ 252 h 252"/>
              <a:gd name="T6" fmla="*/ 0 w 288"/>
              <a:gd name="T7" fmla="*/ 238 h 252"/>
              <a:gd name="T8" fmla="*/ 0 w 288"/>
              <a:gd name="T9" fmla="*/ 13 h 252"/>
              <a:gd name="T10" fmla="*/ 13 w 288"/>
              <a:gd name="T11" fmla="*/ 0 h 252"/>
              <a:gd name="T12" fmla="*/ 274 w 288"/>
              <a:gd name="T13" fmla="*/ 0 h 252"/>
              <a:gd name="T14" fmla="*/ 288 w 288"/>
              <a:gd name="T15" fmla="*/ 13 h 252"/>
              <a:gd name="T16" fmla="*/ 288 w 288"/>
              <a:gd name="T17" fmla="*/ 23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252">
                <a:moveTo>
                  <a:pt x="288" y="238"/>
                </a:moveTo>
                <a:cubicBezTo>
                  <a:pt x="288" y="246"/>
                  <a:pt x="282" y="252"/>
                  <a:pt x="274" y="252"/>
                </a:cubicBezTo>
                <a:cubicBezTo>
                  <a:pt x="13" y="252"/>
                  <a:pt x="13" y="252"/>
                  <a:pt x="13" y="252"/>
                </a:cubicBezTo>
                <a:cubicBezTo>
                  <a:pt x="6" y="252"/>
                  <a:pt x="0" y="246"/>
                  <a:pt x="0" y="238"/>
                </a:cubicBezTo>
                <a:cubicBezTo>
                  <a:pt x="0" y="13"/>
                  <a:pt x="0" y="13"/>
                  <a:pt x="0" y="13"/>
                </a:cubicBezTo>
                <a:cubicBezTo>
                  <a:pt x="0" y="6"/>
                  <a:pt x="6" y="0"/>
                  <a:pt x="13" y="0"/>
                </a:cubicBezTo>
                <a:cubicBezTo>
                  <a:pt x="274" y="0"/>
                  <a:pt x="274" y="0"/>
                  <a:pt x="274" y="0"/>
                </a:cubicBezTo>
                <a:cubicBezTo>
                  <a:pt x="282" y="0"/>
                  <a:pt x="288" y="6"/>
                  <a:pt x="288" y="13"/>
                </a:cubicBezTo>
                <a:lnTo>
                  <a:pt x="288" y="238"/>
                </a:lnTo>
                <a:close/>
              </a:path>
            </a:pathLst>
          </a:custGeom>
          <a:solidFill>
            <a:schemeClr val="bg1"/>
          </a:solidFill>
          <a:ln w="44450" cap="flat">
            <a:solidFill>
              <a:schemeClr val="bg2"/>
            </a:solidFill>
            <a:prstDash val="solid"/>
            <a:miter lim="800000"/>
            <a:headEnd/>
            <a:tailEnd/>
          </a:ln>
        </p:spPr>
        <p:txBody>
          <a:bodyPr vert="horz" wrap="square" lIns="121917" tIns="60958" rIns="121917" bIns="60958" numCol="1" anchor="t" anchorCtr="0" compatLnSpc="1">
            <a:prstTxWarp prst="textNoShape">
              <a:avLst/>
            </a:prstTxWarp>
          </a:bodyPr>
          <a:lstStyle/>
          <a:p>
            <a:endParaRPr lang="en-GB"/>
          </a:p>
        </p:txBody>
      </p:sp>
      <p:sp>
        <p:nvSpPr>
          <p:cNvPr id="49" name="Freeform 26"/>
          <p:cNvSpPr>
            <a:spLocks/>
          </p:cNvSpPr>
          <p:nvPr/>
        </p:nvSpPr>
        <p:spPr bwMode="auto">
          <a:xfrm>
            <a:off x="816141" y="2610959"/>
            <a:ext cx="1407583" cy="351367"/>
          </a:xfrm>
          <a:custGeom>
            <a:avLst/>
            <a:gdLst>
              <a:gd name="T0" fmla="*/ 288 w 288"/>
              <a:gd name="T1" fmla="*/ 72 h 72"/>
              <a:gd name="T2" fmla="*/ 288 w 288"/>
              <a:gd name="T3" fmla="*/ 13 h 72"/>
              <a:gd name="T4" fmla="*/ 274 w 288"/>
              <a:gd name="T5" fmla="*/ 0 h 72"/>
              <a:gd name="T6" fmla="*/ 13 w 288"/>
              <a:gd name="T7" fmla="*/ 0 h 72"/>
              <a:gd name="T8" fmla="*/ 0 w 288"/>
              <a:gd name="T9" fmla="*/ 13 h 72"/>
              <a:gd name="T10" fmla="*/ 0 w 288"/>
              <a:gd name="T11" fmla="*/ 72 h 72"/>
              <a:gd name="T12" fmla="*/ 288 w 288"/>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288" h="72">
                <a:moveTo>
                  <a:pt x="288" y="72"/>
                </a:moveTo>
                <a:cubicBezTo>
                  <a:pt x="288" y="13"/>
                  <a:pt x="288" y="13"/>
                  <a:pt x="288" y="13"/>
                </a:cubicBezTo>
                <a:cubicBezTo>
                  <a:pt x="288" y="6"/>
                  <a:pt x="282" y="0"/>
                  <a:pt x="274" y="0"/>
                </a:cubicBezTo>
                <a:cubicBezTo>
                  <a:pt x="13" y="0"/>
                  <a:pt x="13" y="0"/>
                  <a:pt x="13" y="0"/>
                </a:cubicBezTo>
                <a:cubicBezTo>
                  <a:pt x="6" y="0"/>
                  <a:pt x="0" y="6"/>
                  <a:pt x="0" y="13"/>
                </a:cubicBezTo>
                <a:cubicBezTo>
                  <a:pt x="0" y="72"/>
                  <a:pt x="0" y="72"/>
                  <a:pt x="0" y="72"/>
                </a:cubicBezTo>
                <a:lnTo>
                  <a:pt x="288" y="72"/>
                </a:lnTo>
                <a:close/>
              </a:path>
            </a:pathLst>
          </a:custGeom>
          <a:solidFill>
            <a:schemeClr val="bg2"/>
          </a:solidFill>
          <a:ln>
            <a:noFill/>
          </a:ln>
        </p:spPr>
        <p:txBody>
          <a:bodyPr vert="horz" wrap="square" lIns="121917" tIns="60958" rIns="121917" bIns="60958" numCol="1" anchor="t" anchorCtr="0" compatLnSpc="1">
            <a:prstTxWarp prst="textNoShape">
              <a:avLst/>
            </a:prstTxWarp>
          </a:bodyPr>
          <a:lstStyle/>
          <a:p>
            <a:endParaRPr lang="en-GB"/>
          </a:p>
        </p:txBody>
      </p:sp>
      <p:sp>
        <p:nvSpPr>
          <p:cNvPr id="50" name="Freeform 27"/>
          <p:cNvSpPr>
            <a:spLocks/>
          </p:cNvSpPr>
          <p:nvPr/>
        </p:nvSpPr>
        <p:spPr bwMode="auto">
          <a:xfrm>
            <a:off x="970779" y="3012368"/>
            <a:ext cx="182408" cy="172973"/>
          </a:xfrm>
          <a:custGeom>
            <a:avLst/>
            <a:gdLst>
              <a:gd name="T0" fmla="*/ 0 w 25"/>
              <a:gd name="T1" fmla="*/ 0 h 24"/>
              <a:gd name="T2" fmla="*/ 25 w 25"/>
              <a:gd name="T3" fmla="*/ 0 h 24"/>
              <a:gd name="T4" fmla="*/ 25 w 25"/>
              <a:gd name="T5" fmla="*/ 24 h 24"/>
              <a:gd name="T6" fmla="*/ 0 w 25"/>
              <a:gd name="T7" fmla="*/ 24 h 24"/>
              <a:gd name="T8" fmla="*/ 0 w 25"/>
              <a:gd name="T9" fmla="*/ 0 h 24"/>
            </a:gdLst>
            <a:ahLst/>
            <a:cxnLst>
              <a:cxn ang="0">
                <a:pos x="T0" y="T1"/>
              </a:cxn>
              <a:cxn ang="0">
                <a:pos x="T2" y="T3"/>
              </a:cxn>
              <a:cxn ang="0">
                <a:pos x="T4" y="T5"/>
              </a:cxn>
              <a:cxn ang="0">
                <a:pos x="T6" y="T7"/>
              </a:cxn>
              <a:cxn ang="0">
                <a:pos x="T8" y="T9"/>
              </a:cxn>
            </a:cxnLst>
            <a:rect l="0" t="0" r="r" b="b"/>
            <a:pathLst>
              <a:path w="25" h="24">
                <a:moveTo>
                  <a:pt x="0" y="0"/>
                </a:moveTo>
                <a:cubicBezTo>
                  <a:pt x="9" y="0"/>
                  <a:pt x="16" y="0"/>
                  <a:pt x="25" y="0"/>
                </a:cubicBezTo>
                <a:cubicBezTo>
                  <a:pt x="25" y="8"/>
                  <a:pt x="25" y="15"/>
                  <a:pt x="25" y="24"/>
                </a:cubicBezTo>
                <a:cubicBezTo>
                  <a:pt x="17" y="24"/>
                  <a:pt x="9" y="24"/>
                  <a:pt x="0" y="24"/>
                </a:cubicBezTo>
                <a:cubicBezTo>
                  <a:pt x="0" y="16"/>
                  <a:pt x="0" y="9"/>
                  <a:pt x="0" y="0"/>
                </a:cubicBezTo>
                <a:close/>
              </a:path>
            </a:pathLst>
          </a:custGeom>
          <a:solidFill>
            <a:schemeClr val="bg2"/>
          </a:solidFill>
          <a:ln>
            <a:noFill/>
          </a:ln>
        </p:spPr>
        <p:txBody>
          <a:bodyPr vert="horz" wrap="square" lIns="121917" tIns="60958" rIns="121917" bIns="60958" numCol="1" anchor="t" anchorCtr="0" compatLnSpc="1">
            <a:prstTxWarp prst="textNoShape">
              <a:avLst/>
            </a:prstTxWarp>
          </a:bodyPr>
          <a:lstStyle/>
          <a:p>
            <a:endParaRPr lang="en-GB"/>
          </a:p>
        </p:txBody>
      </p:sp>
      <p:sp>
        <p:nvSpPr>
          <p:cNvPr id="51" name="Freeform 28"/>
          <p:cNvSpPr>
            <a:spLocks/>
          </p:cNvSpPr>
          <p:nvPr/>
        </p:nvSpPr>
        <p:spPr bwMode="auto">
          <a:xfrm>
            <a:off x="1282131" y="3012368"/>
            <a:ext cx="176117" cy="172973"/>
          </a:xfrm>
          <a:custGeom>
            <a:avLst/>
            <a:gdLst>
              <a:gd name="T0" fmla="*/ 0 w 24"/>
              <a:gd name="T1" fmla="*/ 0 h 24"/>
              <a:gd name="T2" fmla="*/ 24 w 24"/>
              <a:gd name="T3" fmla="*/ 0 h 24"/>
              <a:gd name="T4" fmla="*/ 24 w 24"/>
              <a:gd name="T5" fmla="*/ 24 h 24"/>
              <a:gd name="T6" fmla="*/ 0 w 24"/>
              <a:gd name="T7" fmla="*/ 24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cubicBezTo>
                  <a:pt x="8" y="0"/>
                  <a:pt x="16" y="0"/>
                  <a:pt x="24" y="0"/>
                </a:cubicBezTo>
                <a:cubicBezTo>
                  <a:pt x="24" y="8"/>
                  <a:pt x="24" y="15"/>
                  <a:pt x="24" y="24"/>
                </a:cubicBezTo>
                <a:cubicBezTo>
                  <a:pt x="16" y="24"/>
                  <a:pt x="8" y="24"/>
                  <a:pt x="0" y="24"/>
                </a:cubicBezTo>
                <a:cubicBezTo>
                  <a:pt x="0" y="16"/>
                  <a:pt x="0" y="9"/>
                  <a:pt x="0" y="0"/>
                </a:cubicBezTo>
                <a:close/>
              </a:path>
            </a:pathLst>
          </a:custGeom>
          <a:solidFill>
            <a:schemeClr val="bg2"/>
          </a:solidFill>
          <a:ln>
            <a:noFill/>
          </a:ln>
        </p:spPr>
        <p:txBody>
          <a:bodyPr vert="horz" wrap="square" lIns="121917" tIns="60958" rIns="121917" bIns="60958" numCol="1" anchor="t" anchorCtr="0" compatLnSpc="1">
            <a:prstTxWarp prst="textNoShape">
              <a:avLst/>
            </a:prstTxWarp>
          </a:bodyPr>
          <a:lstStyle/>
          <a:p>
            <a:endParaRPr lang="en-GB"/>
          </a:p>
        </p:txBody>
      </p:sp>
      <p:sp>
        <p:nvSpPr>
          <p:cNvPr id="52" name="Freeform 29"/>
          <p:cNvSpPr>
            <a:spLocks/>
          </p:cNvSpPr>
          <p:nvPr/>
        </p:nvSpPr>
        <p:spPr bwMode="auto">
          <a:xfrm>
            <a:off x="1587191" y="3012368"/>
            <a:ext cx="176117" cy="172973"/>
          </a:xfrm>
          <a:custGeom>
            <a:avLst/>
            <a:gdLst>
              <a:gd name="T0" fmla="*/ 0 w 24"/>
              <a:gd name="T1" fmla="*/ 0 h 24"/>
              <a:gd name="T2" fmla="*/ 24 w 24"/>
              <a:gd name="T3" fmla="*/ 0 h 24"/>
              <a:gd name="T4" fmla="*/ 24 w 24"/>
              <a:gd name="T5" fmla="*/ 24 h 24"/>
              <a:gd name="T6" fmla="*/ 0 w 24"/>
              <a:gd name="T7" fmla="*/ 24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cubicBezTo>
                  <a:pt x="8" y="0"/>
                  <a:pt x="16" y="0"/>
                  <a:pt x="24" y="0"/>
                </a:cubicBezTo>
                <a:cubicBezTo>
                  <a:pt x="24" y="8"/>
                  <a:pt x="24" y="15"/>
                  <a:pt x="24" y="24"/>
                </a:cubicBezTo>
                <a:cubicBezTo>
                  <a:pt x="16" y="24"/>
                  <a:pt x="9" y="24"/>
                  <a:pt x="0" y="24"/>
                </a:cubicBezTo>
                <a:cubicBezTo>
                  <a:pt x="0" y="16"/>
                  <a:pt x="0" y="9"/>
                  <a:pt x="0" y="0"/>
                </a:cubicBezTo>
                <a:close/>
              </a:path>
            </a:pathLst>
          </a:custGeom>
          <a:solidFill>
            <a:schemeClr val="bg2"/>
          </a:solidFill>
          <a:ln>
            <a:noFill/>
          </a:ln>
        </p:spPr>
        <p:txBody>
          <a:bodyPr vert="horz" wrap="square" lIns="121917" tIns="60958" rIns="121917" bIns="60958" numCol="1" anchor="t" anchorCtr="0" compatLnSpc="1">
            <a:prstTxWarp prst="textNoShape">
              <a:avLst/>
            </a:prstTxWarp>
          </a:bodyPr>
          <a:lstStyle/>
          <a:p>
            <a:endParaRPr lang="en-GB"/>
          </a:p>
        </p:txBody>
      </p:sp>
      <p:sp>
        <p:nvSpPr>
          <p:cNvPr id="53" name="Freeform 30"/>
          <p:cNvSpPr>
            <a:spLocks/>
          </p:cNvSpPr>
          <p:nvPr/>
        </p:nvSpPr>
        <p:spPr bwMode="auto">
          <a:xfrm>
            <a:off x="1892252" y="3012368"/>
            <a:ext cx="176117" cy="172973"/>
          </a:xfrm>
          <a:custGeom>
            <a:avLst/>
            <a:gdLst>
              <a:gd name="T0" fmla="*/ 0 w 24"/>
              <a:gd name="T1" fmla="*/ 0 h 24"/>
              <a:gd name="T2" fmla="*/ 24 w 24"/>
              <a:gd name="T3" fmla="*/ 0 h 24"/>
              <a:gd name="T4" fmla="*/ 24 w 24"/>
              <a:gd name="T5" fmla="*/ 24 h 24"/>
              <a:gd name="T6" fmla="*/ 0 w 24"/>
              <a:gd name="T7" fmla="*/ 24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cubicBezTo>
                  <a:pt x="9" y="0"/>
                  <a:pt x="16" y="0"/>
                  <a:pt x="24" y="0"/>
                </a:cubicBezTo>
                <a:cubicBezTo>
                  <a:pt x="24" y="8"/>
                  <a:pt x="24" y="15"/>
                  <a:pt x="24" y="24"/>
                </a:cubicBezTo>
                <a:cubicBezTo>
                  <a:pt x="17" y="24"/>
                  <a:pt x="9" y="24"/>
                  <a:pt x="0" y="24"/>
                </a:cubicBezTo>
                <a:cubicBezTo>
                  <a:pt x="0" y="16"/>
                  <a:pt x="0" y="9"/>
                  <a:pt x="0" y="0"/>
                </a:cubicBezTo>
                <a:close/>
              </a:path>
            </a:pathLst>
          </a:custGeom>
          <a:solidFill>
            <a:schemeClr val="bg2"/>
          </a:solidFill>
          <a:ln>
            <a:noFill/>
          </a:ln>
        </p:spPr>
        <p:txBody>
          <a:bodyPr vert="horz" wrap="square" lIns="121917" tIns="60958" rIns="121917" bIns="60958" numCol="1" anchor="t" anchorCtr="0" compatLnSpc="1">
            <a:prstTxWarp prst="textNoShape">
              <a:avLst/>
            </a:prstTxWarp>
          </a:bodyPr>
          <a:lstStyle/>
          <a:p>
            <a:endParaRPr lang="en-GB"/>
          </a:p>
        </p:txBody>
      </p:sp>
      <p:sp>
        <p:nvSpPr>
          <p:cNvPr id="54" name="Freeform 31"/>
          <p:cNvSpPr>
            <a:spLocks/>
          </p:cNvSpPr>
          <p:nvPr/>
        </p:nvSpPr>
        <p:spPr bwMode="auto">
          <a:xfrm>
            <a:off x="970779" y="3558385"/>
            <a:ext cx="182408" cy="172973"/>
          </a:xfrm>
          <a:custGeom>
            <a:avLst/>
            <a:gdLst>
              <a:gd name="T0" fmla="*/ 0 w 25"/>
              <a:gd name="T1" fmla="*/ 0 h 24"/>
              <a:gd name="T2" fmla="*/ 25 w 25"/>
              <a:gd name="T3" fmla="*/ 0 h 24"/>
              <a:gd name="T4" fmla="*/ 25 w 25"/>
              <a:gd name="T5" fmla="*/ 24 h 24"/>
              <a:gd name="T6" fmla="*/ 0 w 25"/>
              <a:gd name="T7" fmla="*/ 24 h 24"/>
              <a:gd name="T8" fmla="*/ 0 w 25"/>
              <a:gd name="T9" fmla="*/ 0 h 24"/>
            </a:gdLst>
            <a:ahLst/>
            <a:cxnLst>
              <a:cxn ang="0">
                <a:pos x="T0" y="T1"/>
              </a:cxn>
              <a:cxn ang="0">
                <a:pos x="T2" y="T3"/>
              </a:cxn>
              <a:cxn ang="0">
                <a:pos x="T4" y="T5"/>
              </a:cxn>
              <a:cxn ang="0">
                <a:pos x="T6" y="T7"/>
              </a:cxn>
              <a:cxn ang="0">
                <a:pos x="T8" y="T9"/>
              </a:cxn>
            </a:cxnLst>
            <a:rect l="0" t="0" r="r" b="b"/>
            <a:pathLst>
              <a:path w="25" h="24">
                <a:moveTo>
                  <a:pt x="0" y="0"/>
                </a:moveTo>
                <a:cubicBezTo>
                  <a:pt x="9" y="0"/>
                  <a:pt x="16" y="0"/>
                  <a:pt x="25" y="0"/>
                </a:cubicBezTo>
                <a:cubicBezTo>
                  <a:pt x="25" y="8"/>
                  <a:pt x="25" y="15"/>
                  <a:pt x="25" y="24"/>
                </a:cubicBezTo>
                <a:cubicBezTo>
                  <a:pt x="17" y="24"/>
                  <a:pt x="9" y="24"/>
                  <a:pt x="0" y="24"/>
                </a:cubicBezTo>
                <a:cubicBezTo>
                  <a:pt x="0" y="16"/>
                  <a:pt x="0" y="9"/>
                  <a:pt x="0" y="0"/>
                </a:cubicBezTo>
                <a:close/>
              </a:path>
            </a:pathLst>
          </a:custGeom>
          <a:solidFill>
            <a:schemeClr val="tx2">
              <a:lumMod val="40000"/>
              <a:lumOff val="60000"/>
            </a:schemeClr>
          </a:solidFill>
          <a:ln>
            <a:noFill/>
          </a:ln>
        </p:spPr>
        <p:txBody>
          <a:bodyPr vert="horz" wrap="square" lIns="121917" tIns="60958" rIns="121917" bIns="60958" numCol="1" anchor="t" anchorCtr="0" compatLnSpc="1">
            <a:prstTxWarp prst="textNoShape">
              <a:avLst/>
            </a:prstTxWarp>
          </a:bodyPr>
          <a:lstStyle/>
          <a:p>
            <a:endParaRPr lang="en-GB"/>
          </a:p>
        </p:txBody>
      </p:sp>
      <p:sp>
        <p:nvSpPr>
          <p:cNvPr id="55" name="Freeform 32"/>
          <p:cNvSpPr>
            <a:spLocks/>
          </p:cNvSpPr>
          <p:nvPr/>
        </p:nvSpPr>
        <p:spPr bwMode="auto">
          <a:xfrm>
            <a:off x="1593091" y="3558385"/>
            <a:ext cx="172972" cy="172973"/>
          </a:xfrm>
          <a:custGeom>
            <a:avLst/>
            <a:gdLst>
              <a:gd name="T0" fmla="*/ 0 w 24"/>
              <a:gd name="T1" fmla="*/ 0 h 24"/>
              <a:gd name="T2" fmla="*/ 24 w 24"/>
              <a:gd name="T3" fmla="*/ 0 h 24"/>
              <a:gd name="T4" fmla="*/ 24 w 24"/>
              <a:gd name="T5" fmla="*/ 24 h 24"/>
              <a:gd name="T6" fmla="*/ 0 w 24"/>
              <a:gd name="T7" fmla="*/ 24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cubicBezTo>
                  <a:pt x="8" y="0"/>
                  <a:pt x="16" y="0"/>
                  <a:pt x="24" y="0"/>
                </a:cubicBezTo>
                <a:cubicBezTo>
                  <a:pt x="24" y="8"/>
                  <a:pt x="24" y="15"/>
                  <a:pt x="24" y="24"/>
                </a:cubicBezTo>
                <a:cubicBezTo>
                  <a:pt x="16" y="24"/>
                  <a:pt x="8" y="24"/>
                  <a:pt x="0" y="24"/>
                </a:cubicBezTo>
                <a:cubicBezTo>
                  <a:pt x="0" y="16"/>
                  <a:pt x="0" y="9"/>
                  <a:pt x="0" y="0"/>
                </a:cubicBezTo>
                <a:close/>
              </a:path>
            </a:pathLst>
          </a:custGeom>
          <a:solidFill>
            <a:schemeClr val="tx2">
              <a:lumMod val="40000"/>
              <a:lumOff val="60000"/>
            </a:schemeClr>
          </a:solidFill>
          <a:ln>
            <a:noFill/>
          </a:ln>
        </p:spPr>
        <p:txBody>
          <a:bodyPr vert="horz" wrap="square" lIns="121917" tIns="60958" rIns="121917" bIns="60958" numCol="1" anchor="t" anchorCtr="0" compatLnSpc="1">
            <a:prstTxWarp prst="textNoShape">
              <a:avLst/>
            </a:prstTxWarp>
          </a:bodyPr>
          <a:lstStyle/>
          <a:p>
            <a:endParaRPr lang="en-GB"/>
          </a:p>
        </p:txBody>
      </p:sp>
      <p:sp>
        <p:nvSpPr>
          <p:cNvPr id="56" name="Freeform 33"/>
          <p:cNvSpPr>
            <a:spLocks/>
          </p:cNvSpPr>
          <p:nvPr/>
        </p:nvSpPr>
        <p:spPr bwMode="auto">
          <a:xfrm>
            <a:off x="970779" y="3282835"/>
            <a:ext cx="182408" cy="172973"/>
          </a:xfrm>
          <a:custGeom>
            <a:avLst/>
            <a:gdLst>
              <a:gd name="T0" fmla="*/ 0 w 25"/>
              <a:gd name="T1" fmla="*/ 0 h 24"/>
              <a:gd name="T2" fmla="*/ 25 w 25"/>
              <a:gd name="T3" fmla="*/ 0 h 24"/>
              <a:gd name="T4" fmla="*/ 25 w 25"/>
              <a:gd name="T5" fmla="*/ 24 h 24"/>
              <a:gd name="T6" fmla="*/ 0 w 25"/>
              <a:gd name="T7" fmla="*/ 24 h 24"/>
              <a:gd name="T8" fmla="*/ 0 w 25"/>
              <a:gd name="T9" fmla="*/ 0 h 24"/>
            </a:gdLst>
            <a:ahLst/>
            <a:cxnLst>
              <a:cxn ang="0">
                <a:pos x="T0" y="T1"/>
              </a:cxn>
              <a:cxn ang="0">
                <a:pos x="T2" y="T3"/>
              </a:cxn>
              <a:cxn ang="0">
                <a:pos x="T4" y="T5"/>
              </a:cxn>
              <a:cxn ang="0">
                <a:pos x="T6" y="T7"/>
              </a:cxn>
              <a:cxn ang="0">
                <a:pos x="T8" y="T9"/>
              </a:cxn>
            </a:cxnLst>
            <a:rect l="0" t="0" r="r" b="b"/>
            <a:pathLst>
              <a:path w="25" h="24">
                <a:moveTo>
                  <a:pt x="0" y="0"/>
                </a:moveTo>
                <a:cubicBezTo>
                  <a:pt x="9" y="0"/>
                  <a:pt x="16" y="0"/>
                  <a:pt x="25" y="0"/>
                </a:cubicBezTo>
                <a:cubicBezTo>
                  <a:pt x="25" y="8"/>
                  <a:pt x="25" y="16"/>
                  <a:pt x="25" y="24"/>
                </a:cubicBezTo>
                <a:cubicBezTo>
                  <a:pt x="17" y="24"/>
                  <a:pt x="9" y="24"/>
                  <a:pt x="0" y="24"/>
                </a:cubicBezTo>
                <a:cubicBezTo>
                  <a:pt x="0" y="17"/>
                  <a:pt x="0" y="9"/>
                  <a:pt x="0" y="0"/>
                </a:cubicBezTo>
                <a:close/>
              </a:path>
            </a:pathLst>
          </a:custGeom>
          <a:solidFill>
            <a:schemeClr val="tx2">
              <a:lumMod val="40000"/>
              <a:lumOff val="60000"/>
            </a:schemeClr>
          </a:solidFill>
          <a:ln>
            <a:noFill/>
          </a:ln>
        </p:spPr>
        <p:txBody>
          <a:bodyPr vert="horz" wrap="square" lIns="121917" tIns="60958" rIns="121917" bIns="60958" numCol="1" anchor="t" anchorCtr="0" compatLnSpc="1">
            <a:prstTxWarp prst="textNoShape">
              <a:avLst/>
            </a:prstTxWarp>
          </a:bodyPr>
          <a:lstStyle/>
          <a:p>
            <a:endParaRPr lang="en-GB" dirty="0"/>
          </a:p>
        </p:txBody>
      </p:sp>
      <p:sp>
        <p:nvSpPr>
          <p:cNvPr id="57" name="Freeform 34"/>
          <p:cNvSpPr>
            <a:spLocks/>
          </p:cNvSpPr>
          <p:nvPr/>
        </p:nvSpPr>
        <p:spPr bwMode="auto">
          <a:xfrm>
            <a:off x="1282131" y="3282835"/>
            <a:ext cx="176117" cy="172973"/>
          </a:xfrm>
          <a:custGeom>
            <a:avLst/>
            <a:gdLst>
              <a:gd name="T0" fmla="*/ 0 w 24"/>
              <a:gd name="T1" fmla="*/ 0 h 24"/>
              <a:gd name="T2" fmla="*/ 24 w 24"/>
              <a:gd name="T3" fmla="*/ 0 h 24"/>
              <a:gd name="T4" fmla="*/ 24 w 24"/>
              <a:gd name="T5" fmla="*/ 24 h 24"/>
              <a:gd name="T6" fmla="*/ 0 w 24"/>
              <a:gd name="T7" fmla="*/ 24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cubicBezTo>
                  <a:pt x="8" y="0"/>
                  <a:pt x="16" y="0"/>
                  <a:pt x="24" y="0"/>
                </a:cubicBezTo>
                <a:cubicBezTo>
                  <a:pt x="24" y="8"/>
                  <a:pt x="24" y="16"/>
                  <a:pt x="24" y="24"/>
                </a:cubicBezTo>
                <a:cubicBezTo>
                  <a:pt x="16" y="24"/>
                  <a:pt x="8" y="24"/>
                  <a:pt x="0" y="24"/>
                </a:cubicBezTo>
                <a:cubicBezTo>
                  <a:pt x="0" y="17"/>
                  <a:pt x="0" y="9"/>
                  <a:pt x="0" y="0"/>
                </a:cubicBezTo>
                <a:close/>
              </a:path>
            </a:pathLst>
          </a:custGeom>
          <a:solidFill>
            <a:schemeClr val="tx2">
              <a:lumMod val="40000"/>
              <a:lumOff val="60000"/>
            </a:schemeClr>
          </a:solidFill>
          <a:ln>
            <a:noFill/>
          </a:ln>
        </p:spPr>
        <p:txBody>
          <a:bodyPr vert="horz" wrap="square" lIns="121917" tIns="60958" rIns="121917" bIns="60958" numCol="1" anchor="t" anchorCtr="0" compatLnSpc="1">
            <a:prstTxWarp prst="textNoShape">
              <a:avLst/>
            </a:prstTxWarp>
          </a:bodyPr>
          <a:lstStyle/>
          <a:p>
            <a:endParaRPr lang="en-GB"/>
          </a:p>
        </p:txBody>
      </p:sp>
      <p:sp>
        <p:nvSpPr>
          <p:cNvPr id="58" name="Freeform 35"/>
          <p:cNvSpPr>
            <a:spLocks/>
          </p:cNvSpPr>
          <p:nvPr/>
        </p:nvSpPr>
        <p:spPr bwMode="auto">
          <a:xfrm>
            <a:off x="1587191" y="3282835"/>
            <a:ext cx="176117" cy="172973"/>
          </a:xfrm>
          <a:custGeom>
            <a:avLst/>
            <a:gdLst>
              <a:gd name="T0" fmla="*/ 0 w 24"/>
              <a:gd name="T1" fmla="*/ 0 h 24"/>
              <a:gd name="T2" fmla="*/ 24 w 24"/>
              <a:gd name="T3" fmla="*/ 0 h 24"/>
              <a:gd name="T4" fmla="*/ 24 w 24"/>
              <a:gd name="T5" fmla="*/ 24 h 24"/>
              <a:gd name="T6" fmla="*/ 0 w 24"/>
              <a:gd name="T7" fmla="*/ 24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cubicBezTo>
                  <a:pt x="8" y="0"/>
                  <a:pt x="16" y="0"/>
                  <a:pt x="24" y="0"/>
                </a:cubicBezTo>
                <a:cubicBezTo>
                  <a:pt x="24" y="8"/>
                  <a:pt x="24" y="16"/>
                  <a:pt x="24" y="24"/>
                </a:cubicBezTo>
                <a:cubicBezTo>
                  <a:pt x="16" y="24"/>
                  <a:pt x="9" y="24"/>
                  <a:pt x="0" y="24"/>
                </a:cubicBezTo>
                <a:cubicBezTo>
                  <a:pt x="0" y="17"/>
                  <a:pt x="0" y="9"/>
                  <a:pt x="0" y="0"/>
                </a:cubicBezTo>
                <a:close/>
              </a:path>
            </a:pathLst>
          </a:custGeom>
          <a:solidFill>
            <a:schemeClr val="tx2">
              <a:lumMod val="40000"/>
              <a:lumOff val="60000"/>
            </a:schemeClr>
          </a:solidFill>
          <a:ln>
            <a:noFill/>
          </a:ln>
        </p:spPr>
        <p:txBody>
          <a:bodyPr vert="horz" wrap="square" lIns="121917" tIns="60958" rIns="121917" bIns="60958" numCol="1" anchor="t" anchorCtr="0" compatLnSpc="1">
            <a:prstTxWarp prst="textNoShape">
              <a:avLst/>
            </a:prstTxWarp>
          </a:bodyPr>
          <a:lstStyle/>
          <a:p>
            <a:endParaRPr lang="en-GB"/>
          </a:p>
        </p:txBody>
      </p:sp>
      <p:sp>
        <p:nvSpPr>
          <p:cNvPr id="59" name="Freeform 36"/>
          <p:cNvSpPr>
            <a:spLocks/>
          </p:cNvSpPr>
          <p:nvPr/>
        </p:nvSpPr>
        <p:spPr bwMode="auto">
          <a:xfrm>
            <a:off x="1273403" y="3558385"/>
            <a:ext cx="176117" cy="172973"/>
          </a:xfrm>
          <a:custGeom>
            <a:avLst/>
            <a:gdLst>
              <a:gd name="T0" fmla="*/ 0 w 24"/>
              <a:gd name="T1" fmla="*/ 0 h 24"/>
              <a:gd name="T2" fmla="*/ 24 w 24"/>
              <a:gd name="T3" fmla="*/ 0 h 24"/>
              <a:gd name="T4" fmla="*/ 24 w 24"/>
              <a:gd name="T5" fmla="*/ 24 h 24"/>
              <a:gd name="T6" fmla="*/ 0 w 24"/>
              <a:gd name="T7" fmla="*/ 24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cubicBezTo>
                  <a:pt x="9" y="0"/>
                  <a:pt x="16" y="0"/>
                  <a:pt x="24" y="0"/>
                </a:cubicBezTo>
                <a:cubicBezTo>
                  <a:pt x="24" y="8"/>
                  <a:pt x="24" y="16"/>
                  <a:pt x="24" y="24"/>
                </a:cubicBezTo>
                <a:cubicBezTo>
                  <a:pt x="17" y="24"/>
                  <a:pt x="9" y="24"/>
                  <a:pt x="0" y="24"/>
                </a:cubicBezTo>
                <a:cubicBezTo>
                  <a:pt x="0" y="17"/>
                  <a:pt x="0" y="9"/>
                  <a:pt x="0" y="0"/>
                </a:cubicBezTo>
                <a:close/>
              </a:path>
            </a:pathLst>
          </a:custGeom>
          <a:solidFill>
            <a:schemeClr val="tx2">
              <a:lumMod val="40000"/>
              <a:lumOff val="60000"/>
            </a:schemeClr>
          </a:solidFill>
          <a:ln>
            <a:noFill/>
          </a:ln>
        </p:spPr>
        <p:txBody>
          <a:bodyPr vert="horz" wrap="square" lIns="121917" tIns="60958" rIns="121917" bIns="60958" numCol="1" anchor="t" anchorCtr="0" compatLnSpc="1">
            <a:prstTxWarp prst="textNoShape">
              <a:avLst/>
            </a:prstTxWarp>
          </a:bodyPr>
          <a:lstStyle/>
          <a:p>
            <a:endParaRPr lang="en-GB"/>
          </a:p>
        </p:txBody>
      </p:sp>
      <p:sp>
        <p:nvSpPr>
          <p:cNvPr id="60" name="Freeform 37"/>
          <p:cNvSpPr>
            <a:spLocks/>
          </p:cNvSpPr>
          <p:nvPr/>
        </p:nvSpPr>
        <p:spPr bwMode="auto">
          <a:xfrm>
            <a:off x="1887805" y="3282835"/>
            <a:ext cx="182408" cy="172973"/>
          </a:xfrm>
          <a:custGeom>
            <a:avLst/>
            <a:gdLst>
              <a:gd name="T0" fmla="*/ 0 w 25"/>
              <a:gd name="T1" fmla="*/ 0 h 24"/>
              <a:gd name="T2" fmla="*/ 25 w 25"/>
              <a:gd name="T3" fmla="*/ 0 h 24"/>
              <a:gd name="T4" fmla="*/ 25 w 25"/>
              <a:gd name="T5" fmla="*/ 24 h 24"/>
              <a:gd name="T6" fmla="*/ 0 w 25"/>
              <a:gd name="T7" fmla="*/ 24 h 24"/>
              <a:gd name="T8" fmla="*/ 0 w 25"/>
              <a:gd name="T9" fmla="*/ 0 h 24"/>
            </a:gdLst>
            <a:ahLst/>
            <a:cxnLst>
              <a:cxn ang="0">
                <a:pos x="T0" y="T1"/>
              </a:cxn>
              <a:cxn ang="0">
                <a:pos x="T2" y="T3"/>
              </a:cxn>
              <a:cxn ang="0">
                <a:pos x="T4" y="T5"/>
              </a:cxn>
              <a:cxn ang="0">
                <a:pos x="T6" y="T7"/>
              </a:cxn>
              <a:cxn ang="0">
                <a:pos x="T8" y="T9"/>
              </a:cxn>
            </a:cxnLst>
            <a:rect l="0" t="0" r="r" b="b"/>
            <a:pathLst>
              <a:path w="25" h="24">
                <a:moveTo>
                  <a:pt x="0" y="0"/>
                </a:moveTo>
                <a:cubicBezTo>
                  <a:pt x="9" y="0"/>
                  <a:pt x="16" y="0"/>
                  <a:pt x="25" y="0"/>
                </a:cubicBezTo>
                <a:cubicBezTo>
                  <a:pt x="25" y="8"/>
                  <a:pt x="25" y="16"/>
                  <a:pt x="25" y="24"/>
                </a:cubicBezTo>
                <a:cubicBezTo>
                  <a:pt x="17" y="24"/>
                  <a:pt x="9" y="24"/>
                  <a:pt x="0" y="24"/>
                </a:cubicBezTo>
                <a:cubicBezTo>
                  <a:pt x="0" y="17"/>
                  <a:pt x="0" y="9"/>
                  <a:pt x="0" y="0"/>
                </a:cubicBezTo>
                <a:close/>
              </a:path>
            </a:pathLst>
          </a:custGeom>
          <a:solidFill>
            <a:schemeClr val="tx2">
              <a:lumMod val="40000"/>
              <a:lumOff val="60000"/>
            </a:schemeClr>
          </a:solidFill>
          <a:ln>
            <a:noFill/>
          </a:ln>
        </p:spPr>
        <p:txBody>
          <a:bodyPr vert="horz" wrap="square" lIns="121917" tIns="60958" rIns="121917" bIns="60958" numCol="1" anchor="t" anchorCtr="0" compatLnSpc="1">
            <a:prstTxWarp prst="textNoShape">
              <a:avLst/>
            </a:prstTxWarp>
          </a:bodyPr>
          <a:lstStyle/>
          <a:p>
            <a:endParaRPr lang="en-GB"/>
          </a:p>
        </p:txBody>
      </p:sp>
      <p:sp>
        <p:nvSpPr>
          <p:cNvPr id="61" name="Freeform 38"/>
          <p:cNvSpPr>
            <a:spLocks/>
          </p:cNvSpPr>
          <p:nvPr/>
        </p:nvSpPr>
        <p:spPr bwMode="auto">
          <a:xfrm>
            <a:off x="1909634" y="3558385"/>
            <a:ext cx="172972" cy="172973"/>
          </a:xfrm>
          <a:custGeom>
            <a:avLst/>
            <a:gdLst>
              <a:gd name="T0" fmla="*/ 0 w 24"/>
              <a:gd name="T1" fmla="*/ 0 h 24"/>
              <a:gd name="T2" fmla="*/ 24 w 24"/>
              <a:gd name="T3" fmla="*/ 0 h 24"/>
              <a:gd name="T4" fmla="*/ 24 w 24"/>
              <a:gd name="T5" fmla="*/ 24 h 24"/>
              <a:gd name="T6" fmla="*/ 0 w 24"/>
              <a:gd name="T7" fmla="*/ 24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cubicBezTo>
                  <a:pt x="8" y="0"/>
                  <a:pt x="16" y="0"/>
                  <a:pt x="24" y="0"/>
                </a:cubicBezTo>
                <a:cubicBezTo>
                  <a:pt x="24" y="8"/>
                  <a:pt x="24" y="16"/>
                  <a:pt x="24" y="24"/>
                </a:cubicBezTo>
                <a:cubicBezTo>
                  <a:pt x="16" y="24"/>
                  <a:pt x="8" y="24"/>
                  <a:pt x="0" y="24"/>
                </a:cubicBezTo>
                <a:cubicBezTo>
                  <a:pt x="0" y="17"/>
                  <a:pt x="0" y="9"/>
                  <a:pt x="0" y="0"/>
                </a:cubicBezTo>
                <a:close/>
              </a:path>
            </a:pathLst>
          </a:custGeom>
          <a:solidFill>
            <a:schemeClr val="tx2">
              <a:lumMod val="40000"/>
              <a:lumOff val="60000"/>
            </a:schemeClr>
          </a:solidFill>
          <a:ln>
            <a:noFill/>
          </a:ln>
        </p:spPr>
        <p:txBody>
          <a:bodyPr vert="horz" wrap="square" lIns="121917" tIns="60958" rIns="121917" bIns="60958" numCol="1" anchor="t" anchorCtr="0" compatLnSpc="1">
            <a:prstTxWarp prst="textNoShape">
              <a:avLst/>
            </a:prstTxWarp>
          </a:bodyPr>
          <a:lstStyle/>
          <a:p>
            <a:endParaRPr lang="en-GB"/>
          </a:p>
        </p:txBody>
      </p:sp>
      <p:grpSp>
        <p:nvGrpSpPr>
          <p:cNvPr id="77" name="Group 76"/>
          <p:cNvGrpSpPr/>
          <p:nvPr/>
        </p:nvGrpSpPr>
        <p:grpSpPr>
          <a:xfrm>
            <a:off x="7440427" y="3541897"/>
            <a:ext cx="1305984" cy="1623483"/>
            <a:chOff x="5554780" y="1977443"/>
            <a:chExt cx="979488" cy="1217612"/>
          </a:xfrm>
        </p:grpSpPr>
        <p:sp>
          <p:nvSpPr>
            <p:cNvPr id="76" name="Oval 75"/>
            <p:cNvSpPr/>
            <p:nvPr/>
          </p:nvSpPr>
          <p:spPr>
            <a:xfrm>
              <a:off x="5604311" y="2247824"/>
              <a:ext cx="847289" cy="847289"/>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en-GB">
                <a:solidFill>
                  <a:schemeClr val="tx1"/>
                </a:solidFill>
                <a:latin typeface="Arial" charset="0"/>
                <a:cs typeface="Arial" charset="0"/>
              </a:endParaRPr>
            </a:p>
          </p:txBody>
        </p:sp>
        <p:grpSp>
          <p:nvGrpSpPr>
            <p:cNvPr id="74" name="Group 73"/>
            <p:cNvGrpSpPr/>
            <p:nvPr/>
          </p:nvGrpSpPr>
          <p:grpSpPr>
            <a:xfrm>
              <a:off x="5554780" y="1977443"/>
              <a:ext cx="979488" cy="1217612"/>
              <a:chOff x="5554780" y="1896043"/>
              <a:chExt cx="979488" cy="1217612"/>
            </a:xfrm>
          </p:grpSpPr>
          <p:sp>
            <p:nvSpPr>
              <p:cNvPr id="6" name="Freeform 5"/>
              <p:cNvSpPr>
                <a:spLocks/>
              </p:cNvSpPr>
              <p:nvPr/>
            </p:nvSpPr>
            <p:spPr bwMode="auto">
              <a:xfrm>
                <a:off x="5838943" y="2304030"/>
                <a:ext cx="263525" cy="373062"/>
              </a:xfrm>
              <a:custGeom>
                <a:avLst/>
                <a:gdLst>
                  <a:gd name="T0" fmla="*/ 38 w 38"/>
                  <a:gd name="T1" fmla="*/ 43 h 54"/>
                  <a:gd name="T2" fmla="*/ 35 w 38"/>
                  <a:gd name="T3" fmla="*/ 37 h 54"/>
                  <a:gd name="T4" fmla="*/ 10 w 38"/>
                  <a:gd name="T5" fmla="*/ 4 h 54"/>
                  <a:gd name="T6" fmla="*/ 3 w 38"/>
                  <a:gd name="T7" fmla="*/ 2 h 54"/>
                  <a:gd name="T8" fmla="*/ 1 w 38"/>
                  <a:gd name="T9" fmla="*/ 9 h 54"/>
                  <a:gd name="T10" fmla="*/ 18 w 38"/>
                  <a:gd name="T11" fmla="*/ 47 h 54"/>
                  <a:gd name="T12" fmla="*/ 29 w 38"/>
                  <a:gd name="T13" fmla="*/ 53 h 54"/>
                  <a:gd name="T14" fmla="*/ 38 w 38"/>
                  <a:gd name="T15" fmla="*/ 4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54">
                    <a:moveTo>
                      <a:pt x="38" y="43"/>
                    </a:moveTo>
                    <a:cubicBezTo>
                      <a:pt x="37" y="41"/>
                      <a:pt x="36" y="39"/>
                      <a:pt x="35" y="37"/>
                    </a:cubicBezTo>
                    <a:cubicBezTo>
                      <a:pt x="27" y="26"/>
                      <a:pt x="18" y="15"/>
                      <a:pt x="10" y="4"/>
                    </a:cubicBezTo>
                    <a:cubicBezTo>
                      <a:pt x="8" y="1"/>
                      <a:pt x="6" y="0"/>
                      <a:pt x="3" y="2"/>
                    </a:cubicBezTo>
                    <a:cubicBezTo>
                      <a:pt x="1" y="3"/>
                      <a:pt x="0" y="6"/>
                      <a:pt x="1" y="9"/>
                    </a:cubicBezTo>
                    <a:cubicBezTo>
                      <a:pt x="7" y="22"/>
                      <a:pt x="12" y="34"/>
                      <a:pt x="18" y="47"/>
                    </a:cubicBezTo>
                    <a:cubicBezTo>
                      <a:pt x="20" y="52"/>
                      <a:pt x="24" y="54"/>
                      <a:pt x="29" y="53"/>
                    </a:cubicBezTo>
                    <a:cubicBezTo>
                      <a:pt x="34" y="52"/>
                      <a:pt x="37" y="48"/>
                      <a:pt x="38" y="4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6" name="Freeform 6"/>
              <p:cNvSpPr>
                <a:spLocks/>
              </p:cNvSpPr>
              <p:nvPr/>
            </p:nvSpPr>
            <p:spPr bwMode="auto">
              <a:xfrm>
                <a:off x="6137393" y="2823142"/>
                <a:ext cx="69850" cy="69850"/>
              </a:xfrm>
              <a:custGeom>
                <a:avLst/>
                <a:gdLst>
                  <a:gd name="T0" fmla="*/ 10 w 10"/>
                  <a:gd name="T1" fmla="*/ 5 h 10"/>
                  <a:gd name="T2" fmla="*/ 5 w 10"/>
                  <a:gd name="T3" fmla="*/ 0 h 10"/>
                  <a:gd name="T4" fmla="*/ 0 w 10"/>
                  <a:gd name="T5" fmla="*/ 5 h 10"/>
                  <a:gd name="T6" fmla="*/ 5 w 10"/>
                  <a:gd name="T7" fmla="*/ 10 h 10"/>
                  <a:gd name="T8" fmla="*/ 10 w 10"/>
                  <a:gd name="T9" fmla="*/ 5 h 10"/>
                </a:gdLst>
                <a:ahLst/>
                <a:cxnLst>
                  <a:cxn ang="0">
                    <a:pos x="T0" y="T1"/>
                  </a:cxn>
                  <a:cxn ang="0">
                    <a:pos x="T2" y="T3"/>
                  </a:cxn>
                  <a:cxn ang="0">
                    <a:pos x="T4" y="T5"/>
                  </a:cxn>
                  <a:cxn ang="0">
                    <a:pos x="T6" y="T7"/>
                  </a:cxn>
                  <a:cxn ang="0">
                    <a:pos x="T8" y="T9"/>
                  </a:cxn>
                </a:cxnLst>
                <a:rect l="0" t="0" r="r" b="b"/>
                <a:pathLst>
                  <a:path w="10" h="10">
                    <a:moveTo>
                      <a:pt x="10" y="5"/>
                    </a:moveTo>
                    <a:cubicBezTo>
                      <a:pt x="10" y="2"/>
                      <a:pt x="8" y="0"/>
                      <a:pt x="5" y="0"/>
                    </a:cubicBezTo>
                    <a:cubicBezTo>
                      <a:pt x="2" y="0"/>
                      <a:pt x="0" y="2"/>
                      <a:pt x="0" y="5"/>
                    </a:cubicBezTo>
                    <a:cubicBezTo>
                      <a:pt x="0" y="8"/>
                      <a:pt x="3" y="10"/>
                      <a:pt x="5" y="10"/>
                    </a:cubicBezTo>
                    <a:cubicBezTo>
                      <a:pt x="8" y="10"/>
                      <a:pt x="10" y="8"/>
                      <a:pt x="10" y="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7"/>
              <p:cNvSpPr>
                <a:spLocks/>
              </p:cNvSpPr>
              <p:nvPr/>
            </p:nvSpPr>
            <p:spPr bwMode="auto">
              <a:xfrm>
                <a:off x="5845293" y="2823142"/>
                <a:ext cx="69850" cy="69850"/>
              </a:xfrm>
              <a:custGeom>
                <a:avLst/>
                <a:gdLst>
                  <a:gd name="T0" fmla="*/ 10 w 10"/>
                  <a:gd name="T1" fmla="*/ 5 h 10"/>
                  <a:gd name="T2" fmla="*/ 5 w 10"/>
                  <a:gd name="T3" fmla="*/ 0 h 10"/>
                  <a:gd name="T4" fmla="*/ 0 w 10"/>
                  <a:gd name="T5" fmla="*/ 5 h 10"/>
                  <a:gd name="T6" fmla="*/ 5 w 10"/>
                  <a:gd name="T7" fmla="*/ 10 h 10"/>
                  <a:gd name="T8" fmla="*/ 10 w 10"/>
                  <a:gd name="T9" fmla="*/ 5 h 10"/>
                </a:gdLst>
                <a:ahLst/>
                <a:cxnLst>
                  <a:cxn ang="0">
                    <a:pos x="T0" y="T1"/>
                  </a:cxn>
                  <a:cxn ang="0">
                    <a:pos x="T2" y="T3"/>
                  </a:cxn>
                  <a:cxn ang="0">
                    <a:pos x="T4" y="T5"/>
                  </a:cxn>
                  <a:cxn ang="0">
                    <a:pos x="T6" y="T7"/>
                  </a:cxn>
                  <a:cxn ang="0">
                    <a:pos x="T8" y="T9"/>
                  </a:cxn>
                </a:cxnLst>
                <a:rect l="0" t="0" r="r" b="b"/>
                <a:pathLst>
                  <a:path w="10" h="10">
                    <a:moveTo>
                      <a:pt x="10" y="5"/>
                    </a:moveTo>
                    <a:cubicBezTo>
                      <a:pt x="10" y="2"/>
                      <a:pt x="7" y="0"/>
                      <a:pt x="5" y="0"/>
                    </a:cubicBezTo>
                    <a:cubicBezTo>
                      <a:pt x="2" y="0"/>
                      <a:pt x="0" y="2"/>
                      <a:pt x="0" y="5"/>
                    </a:cubicBezTo>
                    <a:cubicBezTo>
                      <a:pt x="0" y="8"/>
                      <a:pt x="2" y="10"/>
                      <a:pt x="5" y="10"/>
                    </a:cubicBezTo>
                    <a:cubicBezTo>
                      <a:pt x="8" y="10"/>
                      <a:pt x="10" y="8"/>
                      <a:pt x="10" y="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Oval 8"/>
              <p:cNvSpPr>
                <a:spLocks noChangeArrowheads="1"/>
              </p:cNvSpPr>
              <p:nvPr/>
            </p:nvSpPr>
            <p:spPr bwMode="auto">
              <a:xfrm>
                <a:off x="5734168" y="2712017"/>
                <a:ext cx="69850" cy="76200"/>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29" name="Freeform 9"/>
              <p:cNvSpPr>
                <a:spLocks/>
              </p:cNvSpPr>
              <p:nvPr/>
            </p:nvSpPr>
            <p:spPr bwMode="auto">
              <a:xfrm>
                <a:off x="5692893" y="2567555"/>
                <a:ext cx="76200" cy="68262"/>
              </a:xfrm>
              <a:custGeom>
                <a:avLst/>
                <a:gdLst>
                  <a:gd name="T0" fmla="*/ 5 w 11"/>
                  <a:gd name="T1" fmla="*/ 10 h 10"/>
                  <a:gd name="T2" fmla="*/ 10 w 11"/>
                  <a:gd name="T3" fmla="*/ 5 h 10"/>
                  <a:gd name="T4" fmla="*/ 6 w 11"/>
                  <a:gd name="T5" fmla="*/ 0 h 10"/>
                  <a:gd name="T6" fmla="*/ 0 w 11"/>
                  <a:gd name="T7" fmla="*/ 5 h 10"/>
                  <a:gd name="T8" fmla="*/ 5 w 11"/>
                  <a:gd name="T9" fmla="*/ 10 h 10"/>
                </a:gdLst>
                <a:ahLst/>
                <a:cxnLst>
                  <a:cxn ang="0">
                    <a:pos x="T0" y="T1"/>
                  </a:cxn>
                  <a:cxn ang="0">
                    <a:pos x="T2" y="T3"/>
                  </a:cxn>
                  <a:cxn ang="0">
                    <a:pos x="T4" y="T5"/>
                  </a:cxn>
                  <a:cxn ang="0">
                    <a:pos x="T6" y="T7"/>
                  </a:cxn>
                  <a:cxn ang="0">
                    <a:pos x="T8" y="T9"/>
                  </a:cxn>
                </a:cxnLst>
                <a:rect l="0" t="0" r="r" b="b"/>
                <a:pathLst>
                  <a:path w="11" h="10">
                    <a:moveTo>
                      <a:pt x="5" y="10"/>
                    </a:moveTo>
                    <a:cubicBezTo>
                      <a:pt x="8" y="10"/>
                      <a:pt x="10" y="8"/>
                      <a:pt x="10" y="5"/>
                    </a:cubicBezTo>
                    <a:cubicBezTo>
                      <a:pt x="11" y="2"/>
                      <a:pt x="8" y="0"/>
                      <a:pt x="6" y="0"/>
                    </a:cubicBezTo>
                    <a:cubicBezTo>
                      <a:pt x="3" y="0"/>
                      <a:pt x="0" y="2"/>
                      <a:pt x="0" y="5"/>
                    </a:cubicBezTo>
                    <a:cubicBezTo>
                      <a:pt x="0" y="8"/>
                      <a:pt x="3" y="10"/>
                      <a:pt x="5" y="1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10"/>
              <p:cNvSpPr>
                <a:spLocks/>
              </p:cNvSpPr>
              <p:nvPr/>
            </p:nvSpPr>
            <p:spPr bwMode="auto">
              <a:xfrm>
                <a:off x="6137393" y="2310380"/>
                <a:ext cx="69850" cy="69850"/>
              </a:xfrm>
              <a:custGeom>
                <a:avLst/>
                <a:gdLst>
                  <a:gd name="T0" fmla="*/ 10 w 10"/>
                  <a:gd name="T1" fmla="*/ 5 h 10"/>
                  <a:gd name="T2" fmla="*/ 5 w 10"/>
                  <a:gd name="T3" fmla="*/ 0 h 10"/>
                  <a:gd name="T4" fmla="*/ 0 w 10"/>
                  <a:gd name="T5" fmla="*/ 5 h 10"/>
                  <a:gd name="T6" fmla="*/ 5 w 10"/>
                  <a:gd name="T7" fmla="*/ 10 h 10"/>
                  <a:gd name="T8" fmla="*/ 10 w 10"/>
                  <a:gd name="T9" fmla="*/ 5 h 10"/>
                </a:gdLst>
                <a:ahLst/>
                <a:cxnLst>
                  <a:cxn ang="0">
                    <a:pos x="T0" y="T1"/>
                  </a:cxn>
                  <a:cxn ang="0">
                    <a:pos x="T2" y="T3"/>
                  </a:cxn>
                  <a:cxn ang="0">
                    <a:pos x="T4" y="T5"/>
                  </a:cxn>
                  <a:cxn ang="0">
                    <a:pos x="T6" y="T7"/>
                  </a:cxn>
                  <a:cxn ang="0">
                    <a:pos x="T8" y="T9"/>
                  </a:cxn>
                </a:cxnLst>
                <a:rect l="0" t="0" r="r" b="b"/>
                <a:pathLst>
                  <a:path w="10" h="10">
                    <a:moveTo>
                      <a:pt x="10" y="5"/>
                    </a:moveTo>
                    <a:cubicBezTo>
                      <a:pt x="10" y="2"/>
                      <a:pt x="8" y="0"/>
                      <a:pt x="5" y="0"/>
                    </a:cubicBezTo>
                    <a:cubicBezTo>
                      <a:pt x="2" y="0"/>
                      <a:pt x="0" y="2"/>
                      <a:pt x="0" y="5"/>
                    </a:cubicBezTo>
                    <a:cubicBezTo>
                      <a:pt x="0" y="8"/>
                      <a:pt x="3" y="10"/>
                      <a:pt x="5" y="10"/>
                    </a:cubicBezTo>
                    <a:cubicBezTo>
                      <a:pt x="8" y="10"/>
                      <a:pt x="10" y="8"/>
                      <a:pt x="10" y="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32" name="Freeform 11"/>
              <p:cNvSpPr>
                <a:spLocks/>
              </p:cNvSpPr>
              <p:nvPr/>
            </p:nvSpPr>
            <p:spPr bwMode="auto">
              <a:xfrm>
                <a:off x="5991343" y="2864417"/>
                <a:ext cx="69850" cy="69850"/>
              </a:xfrm>
              <a:custGeom>
                <a:avLst/>
                <a:gdLst>
                  <a:gd name="T0" fmla="*/ 10 w 10"/>
                  <a:gd name="T1" fmla="*/ 5 h 10"/>
                  <a:gd name="T2" fmla="*/ 5 w 10"/>
                  <a:gd name="T3" fmla="*/ 0 h 10"/>
                  <a:gd name="T4" fmla="*/ 0 w 10"/>
                  <a:gd name="T5" fmla="*/ 5 h 10"/>
                  <a:gd name="T6" fmla="*/ 5 w 10"/>
                  <a:gd name="T7" fmla="*/ 10 h 10"/>
                  <a:gd name="T8" fmla="*/ 10 w 10"/>
                  <a:gd name="T9" fmla="*/ 5 h 10"/>
                </a:gdLst>
                <a:ahLst/>
                <a:cxnLst>
                  <a:cxn ang="0">
                    <a:pos x="T0" y="T1"/>
                  </a:cxn>
                  <a:cxn ang="0">
                    <a:pos x="T2" y="T3"/>
                  </a:cxn>
                  <a:cxn ang="0">
                    <a:pos x="T4" y="T5"/>
                  </a:cxn>
                  <a:cxn ang="0">
                    <a:pos x="T6" y="T7"/>
                  </a:cxn>
                  <a:cxn ang="0">
                    <a:pos x="T8" y="T9"/>
                  </a:cxn>
                </a:cxnLst>
                <a:rect l="0" t="0" r="r" b="b"/>
                <a:pathLst>
                  <a:path w="10" h="10">
                    <a:moveTo>
                      <a:pt x="10" y="5"/>
                    </a:moveTo>
                    <a:cubicBezTo>
                      <a:pt x="10" y="2"/>
                      <a:pt x="8" y="0"/>
                      <a:pt x="5" y="0"/>
                    </a:cubicBezTo>
                    <a:cubicBezTo>
                      <a:pt x="2" y="0"/>
                      <a:pt x="0" y="2"/>
                      <a:pt x="0" y="5"/>
                    </a:cubicBezTo>
                    <a:cubicBezTo>
                      <a:pt x="0" y="7"/>
                      <a:pt x="2" y="10"/>
                      <a:pt x="5" y="10"/>
                    </a:cubicBezTo>
                    <a:cubicBezTo>
                      <a:pt x="8" y="10"/>
                      <a:pt x="10" y="8"/>
                      <a:pt x="10" y="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33" name="Freeform 12"/>
              <p:cNvSpPr>
                <a:spLocks/>
              </p:cNvSpPr>
              <p:nvPr/>
            </p:nvSpPr>
            <p:spPr bwMode="auto">
              <a:xfrm>
                <a:off x="5991343" y="2269105"/>
                <a:ext cx="69850" cy="76200"/>
              </a:xfrm>
              <a:custGeom>
                <a:avLst/>
                <a:gdLst>
                  <a:gd name="T0" fmla="*/ 5 w 10"/>
                  <a:gd name="T1" fmla="*/ 0 h 11"/>
                  <a:gd name="T2" fmla="*/ 0 w 10"/>
                  <a:gd name="T3" fmla="*/ 5 h 11"/>
                  <a:gd name="T4" fmla="*/ 5 w 10"/>
                  <a:gd name="T5" fmla="*/ 10 h 11"/>
                  <a:gd name="T6" fmla="*/ 10 w 10"/>
                  <a:gd name="T7" fmla="*/ 5 h 11"/>
                  <a:gd name="T8" fmla="*/ 5 w 10"/>
                  <a:gd name="T9" fmla="*/ 0 h 11"/>
                </a:gdLst>
                <a:ahLst/>
                <a:cxnLst>
                  <a:cxn ang="0">
                    <a:pos x="T0" y="T1"/>
                  </a:cxn>
                  <a:cxn ang="0">
                    <a:pos x="T2" y="T3"/>
                  </a:cxn>
                  <a:cxn ang="0">
                    <a:pos x="T4" y="T5"/>
                  </a:cxn>
                  <a:cxn ang="0">
                    <a:pos x="T6" y="T7"/>
                  </a:cxn>
                  <a:cxn ang="0">
                    <a:pos x="T8" y="T9"/>
                  </a:cxn>
                </a:cxnLst>
                <a:rect l="0" t="0" r="r" b="b"/>
                <a:pathLst>
                  <a:path w="10" h="11">
                    <a:moveTo>
                      <a:pt x="5" y="0"/>
                    </a:moveTo>
                    <a:cubicBezTo>
                      <a:pt x="2" y="0"/>
                      <a:pt x="0" y="3"/>
                      <a:pt x="0" y="5"/>
                    </a:cubicBezTo>
                    <a:cubicBezTo>
                      <a:pt x="0" y="8"/>
                      <a:pt x="2" y="11"/>
                      <a:pt x="5" y="10"/>
                    </a:cubicBezTo>
                    <a:cubicBezTo>
                      <a:pt x="8" y="10"/>
                      <a:pt x="10" y="8"/>
                      <a:pt x="10" y="5"/>
                    </a:cubicBezTo>
                    <a:cubicBezTo>
                      <a:pt x="10" y="3"/>
                      <a:pt x="8" y="0"/>
                      <a:pt x="5"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34" name="Freeform 13"/>
              <p:cNvSpPr>
                <a:spLocks/>
              </p:cNvSpPr>
              <p:nvPr/>
            </p:nvSpPr>
            <p:spPr bwMode="auto">
              <a:xfrm>
                <a:off x="6248518" y="2712017"/>
                <a:ext cx="69850" cy="76200"/>
              </a:xfrm>
              <a:custGeom>
                <a:avLst/>
                <a:gdLst>
                  <a:gd name="T0" fmla="*/ 0 w 10"/>
                  <a:gd name="T1" fmla="*/ 5 h 11"/>
                  <a:gd name="T2" fmla="*/ 5 w 10"/>
                  <a:gd name="T3" fmla="*/ 11 h 11"/>
                  <a:gd name="T4" fmla="*/ 10 w 10"/>
                  <a:gd name="T5" fmla="*/ 6 h 11"/>
                  <a:gd name="T6" fmla="*/ 5 w 10"/>
                  <a:gd name="T7" fmla="*/ 0 h 11"/>
                  <a:gd name="T8" fmla="*/ 0 w 10"/>
                  <a:gd name="T9" fmla="*/ 5 h 11"/>
                </a:gdLst>
                <a:ahLst/>
                <a:cxnLst>
                  <a:cxn ang="0">
                    <a:pos x="T0" y="T1"/>
                  </a:cxn>
                  <a:cxn ang="0">
                    <a:pos x="T2" y="T3"/>
                  </a:cxn>
                  <a:cxn ang="0">
                    <a:pos x="T4" y="T5"/>
                  </a:cxn>
                  <a:cxn ang="0">
                    <a:pos x="T6" y="T7"/>
                  </a:cxn>
                  <a:cxn ang="0">
                    <a:pos x="T8" y="T9"/>
                  </a:cxn>
                </a:cxnLst>
                <a:rect l="0" t="0" r="r" b="b"/>
                <a:pathLst>
                  <a:path w="10" h="11">
                    <a:moveTo>
                      <a:pt x="0" y="5"/>
                    </a:moveTo>
                    <a:cubicBezTo>
                      <a:pt x="0" y="8"/>
                      <a:pt x="2" y="11"/>
                      <a:pt x="5" y="11"/>
                    </a:cubicBezTo>
                    <a:cubicBezTo>
                      <a:pt x="7" y="11"/>
                      <a:pt x="10" y="8"/>
                      <a:pt x="10" y="6"/>
                    </a:cubicBezTo>
                    <a:cubicBezTo>
                      <a:pt x="10" y="3"/>
                      <a:pt x="8" y="0"/>
                      <a:pt x="5" y="0"/>
                    </a:cubicBezTo>
                    <a:cubicBezTo>
                      <a:pt x="2" y="0"/>
                      <a:pt x="0" y="3"/>
                      <a:pt x="0" y="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35" name="Freeform 14"/>
              <p:cNvSpPr>
                <a:spLocks/>
              </p:cNvSpPr>
              <p:nvPr/>
            </p:nvSpPr>
            <p:spPr bwMode="auto">
              <a:xfrm>
                <a:off x="6283443" y="2567555"/>
                <a:ext cx="76200" cy="68262"/>
              </a:xfrm>
              <a:custGeom>
                <a:avLst/>
                <a:gdLst>
                  <a:gd name="T0" fmla="*/ 1 w 11"/>
                  <a:gd name="T1" fmla="*/ 5 h 10"/>
                  <a:gd name="T2" fmla="*/ 6 w 11"/>
                  <a:gd name="T3" fmla="*/ 10 h 10"/>
                  <a:gd name="T4" fmla="*/ 11 w 11"/>
                  <a:gd name="T5" fmla="*/ 5 h 10"/>
                  <a:gd name="T6" fmla="*/ 5 w 11"/>
                  <a:gd name="T7" fmla="*/ 0 h 10"/>
                  <a:gd name="T8" fmla="*/ 1 w 11"/>
                  <a:gd name="T9" fmla="*/ 5 h 10"/>
                </a:gdLst>
                <a:ahLst/>
                <a:cxnLst>
                  <a:cxn ang="0">
                    <a:pos x="T0" y="T1"/>
                  </a:cxn>
                  <a:cxn ang="0">
                    <a:pos x="T2" y="T3"/>
                  </a:cxn>
                  <a:cxn ang="0">
                    <a:pos x="T4" y="T5"/>
                  </a:cxn>
                  <a:cxn ang="0">
                    <a:pos x="T6" y="T7"/>
                  </a:cxn>
                  <a:cxn ang="0">
                    <a:pos x="T8" y="T9"/>
                  </a:cxn>
                </a:cxnLst>
                <a:rect l="0" t="0" r="r" b="b"/>
                <a:pathLst>
                  <a:path w="11" h="10">
                    <a:moveTo>
                      <a:pt x="1" y="5"/>
                    </a:moveTo>
                    <a:cubicBezTo>
                      <a:pt x="1" y="8"/>
                      <a:pt x="3" y="10"/>
                      <a:pt x="6" y="10"/>
                    </a:cubicBezTo>
                    <a:cubicBezTo>
                      <a:pt x="9" y="10"/>
                      <a:pt x="11" y="8"/>
                      <a:pt x="11" y="5"/>
                    </a:cubicBezTo>
                    <a:cubicBezTo>
                      <a:pt x="11" y="2"/>
                      <a:pt x="8" y="0"/>
                      <a:pt x="5" y="0"/>
                    </a:cubicBezTo>
                    <a:cubicBezTo>
                      <a:pt x="2" y="0"/>
                      <a:pt x="0" y="3"/>
                      <a:pt x="1" y="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Freeform 15"/>
              <p:cNvSpPr>
                <a:spLocks/>
              </p:cNvSpPr>
              <p:nvPr/>
            </p:nvSpPr>
            <p:spPr bwMode="auto">
              <a:xfrm>
                <a:off x="6248518" y="2421505"/>
                <a:ext cx="69850" cy="69850"/>
              </a:xfrm>
              <a:custGeom>
                <a:avLst/>
                <a:gdLst>
                  <a:gd name="T0" fmla="*/ 5 w 10"/>
                  <a:gd name="T1" fmla="*/ 10 h 10"/>
                  <a:gd name="T2" fmla="*/ 10 w 10"/>
                  <a:gd name="T3" fmla="*/ 5 h 10"/>
                  <a:gd name="T4" fmla="*/ 5 w 10"/>
                  <a:gd name="T5" fmla="*/ 0 h 10"/>
                  <a:gd name="T6" fmla="*/ 0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8" y="10"/>
                      <a:pt x="10" y="7"/>
                      <a:pt x="10" y="5"/>
                    </a:cubicBezTo>
                    <a:cubicBezTo>
                      <a:pt x="10" y="2"/>
                      <a:pt x="8" y="0"/>
                      <a:pt x="5" y="0"/>
                    </a:cubicBezTo>
                    <a:cubicBezTo>
                      <a:pt x="2" y="0"/>
                      <a:pt x="0" y="2"/>
                      <a:pt x="0" y="5"/>
                    </a:cubicBezTo>
                    <a:cubicBezTo>
                      <a:pt x="0" y="8"/>
                      <a:pt x="2" y="10"/>
                      <a:pt x="5" y="1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37" name="Freeform 16"/>
              <p:cNvSpPr>
                <a:spLocks/>
              </p:cNvSpPr>
              <p:nvPr/>
            </p:nvSpPr>
            <p:spPr bwMode="auto">
              <a:xfrm>
                <a:off x="5734168" y="2421505"/>
                <a:ext cx="69850" cy="69850"/>
              </a:xfrm>
              <a:custGeom>
                <a:avLst/>
                <a:gdLst>
                  <a:gd name="T0" fmla="*/ 10 w 10"/>
                  <a:gd name="T1" fmla="*/ 5 h 10"/>
                  <a:gd name="T2" fmla="*/ 5 w 10"/>
                  <a:gd name="T3" fmla="*/ 0 h 10"/>
                  <a:gd name="T4" fmla="*/ 0 w 10"/>
                  <a:gd name="T5" fmla="*/ 5 h 10"/>
                  <a:gd name="T6" fmla="*/ 5 w 10"/>
                  <a:gd name="T7" fmla="*/ 10 h 10"/>
                  <a:gd name="T8" fmla="*/ 10 w 10"/>
                  <a:gd name="T9" fmla="*/ 5 h 10"/>
                </a:gdLst>
                <a:ahLst/>
                <a:cxnLst>
                  <a:cxn ang="0">
                    <a:pos x="T0" y="T1"/>
                  </a:cxn>
                  <a:cxn ang="0">
                    <a:pos x="T2" y="T3"/>
                  </a:cxn>
                  <a:cxn ang="0">
                    <a:pos x="T4" y="T5"/>
                  </a:cxn>
                  <a:cxn ang="0">
                    <a:pos x="T6" y="T7"/>
                  </a:cxn>
                  <a:cxn ang="0">
                    <a:pos x="T8" y="T9"/>
                  </a:cxn>
                </a:cxnLst>
                <a:rect l="0" t="0" r="r" b="b"/>
                <a:pathLst>
                  <a:path w="10" h="10">
                    <a:moveTo>
                      <a:pt x="10" y="5"/>
                    </a:moveTo>
                    <a:cubicBezTo>
                      <a:pt x="10" y="2"/>
                      <a:pt x="8" y="0"/>
                      <a:pt x="5" y="0"/>
                    </a:cubicBezTo>
                    <a:cubicBezTo>
                      <a:pt x="3" y="0"/>
                      <a:pt x="0" y="2"/>
                      <a:pt x="0" y="5"/>
                    </a:cubicBezTo>
                    <a:cubicBezTo>
                      <a:pt x="0" y="7"/>
                      <a:pt x="2" y="10"/>
                      <a:pt x="5" y="10"/>
                    </a:cubicBezTo>
                    <a:cubicBezTo>
                      <a:pt x="8" y="10"/>
                      <a:pt x="10" y="8"/>
                      <a:pt x="10" y="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38" name="Freeform 17"/>
              <p:cNvSpPr>
                <a:spLocks noEditPoints="1"/>
              </p:cNvSpPr>
              <p:nvPr/>
            </p:nvSpPr>
            <p:spPr bwMode="auto">
              <a:xfrm>
                <a:off x="5554780" y="1896043"/>
                <a:ext cx="979488" cy="1217612"/>
              </a:xfrm>
              <a:custGeom>
                <a:avLst/>
                <a:gdLst>
                  <a:gd name="T0" fmla="*/ 110 w 141"/>
                  <a:gd name="T1" fmla="*/ 51 h 176"/>
                  <a:gd name="T2" fmla="*/ 114 w 141"/>
                  <a:gd name="T3" fmla="*/ 46 h 176"/>
                  <a:gd name="T4" fmla="*/ 115 w 141"/>
                  <a:gd name="T5" fmla="*/ 46 h 176"/>
                  <a:gd name="T6" fmla="*/ 123 w 141"/>
                  <a:gd name="T7" fmla="*/ 43 h 176"/>
                  <a:gd name="T8" fmla="*/ 122 w 141"/>
                  <a:gd name="T9" fmla="*/ 40 h 176"/>
                  <a:gd name="T10" fmla="*/ 111 w 141"/>
                  <a:gd name="T11" fmla="*/ 32 h 176"/>
                  <a:gd name="T12" fmla="*/ 107 w 141"/>
                  <a:gd name="T13" fmla="*/ 32 h 176"/>
                  <a:gd name="T14" fmla="*/ 107 w 141"/>
                  <a:gd name="T15" fmla="*/ 32 h 176"/>
                  <a:gd name="T16" fmla="*/ 108 w 141"/>
                  <a:gd name="T17" fmla="*/ 41 h 176"/>
                  <a:gd name="T18" fmla="*/ 107 w 141"/>
                  <a:gd name="T19" fmla="*/ 42 h 176"/>
                  <a:gd name="T20" fmla="*/ 104 w 141"/>
                  <a:gd name="T21" fmla="*/ 46 h 176"/>
                  <a:gd name="T22" fmla="*/ 92 w 141"/>
                  <a:gd name="T23" fmla="*/ 41 h 176"/>
                  <a:gd name="T24" fmla="*/ 80 w 141"/>
                  <a:gd name="T25" fmla="*/ 37 h 176"/>
                  <a:gd name="T26" fmla="*/ 88 w 141"/>
                  <a:gd name="T27" fmla="*/ 20 h 176"/>
                  <a:gd name="T28" fmla="*/ 81 w 141"/>
                  <a:gd name="T29" fmla="*/ 7 h 176"/>
                  <a:gd name="T30" fmla="*/ 55 w 141"/>
                  <a:gd name="T31" fmla="*/ 7 h 176"/>
                  <a:gd name="T32" fmla="*/ 48 w 141"/>
                  <a:gd name="T33" fmla="*/ 22 h 176"/>
                  <a:gd name="T34" fmla="*/ 56 w 141"/>
                  <a:gd name="T35" fmla="*/ 37 h 176"/>
                  <a:gd name="T36" fmla="*/ 32 w 141"/>
                  <a:gd name="T37" fmla="*/ 46 h 176"/>
                  <a:gd name="T38" fmla="*/ 28 w 141"/>
                  <a:gd name="T39" fmla="*/ 41 h 176"/>
                  <a:gd name="T40" fmla="*/ 29 w 141"/>
                  <a:gd name="T41" fmla="*/ 41 h 176"/>
                  <a:gd name="T42" fmla="*/ 29 w 141"/>
                  <a:gd name="T43" fmla="*/ 32 h 176"/>
                  <a:gd name="T44" fmla="*/ 25 w 141"/>
                  <a:gd name="T45" fmla="*/ 31 h 176"/>
                  <a:gd name="T46" fmla="*/ 14 w 141"/>
                  <a:gd name="T47" fmla="*/ 40 h 176"/>
                  <a:gd name="T48" fmla="*/ 13 w 141"/>
                  <a:gd name="T49" fmla="*/ 41 h 176"/>
                  <a:gd name="T50" fmla="*/ 16 w 141"/>
                  <a:gd name="T51" fmla="*/ 47 h 176"/>
                  <a:gd name="T52" fmla="*/ 20 w 141"/>
                  <a:gd name="T53" fmla="*/ 47 h 176"/>
                  <a:gd name="T54" fmla="*/ 22 w 141"/>
                  <a:gd name="T55" fmla="*/ 45 h 176"/>
                  <a:gd name="T56" fmla="*/ 26 w 141"/>
                  <a:gd name="T57" fmla="*/ 51 h 176"/>
                  <a:gd name="T58" fmla="*/ 3 w 141"/>
                  <a:gd name="T59" fmla="*/ 111 h 176"/>
                  <a:gd name="T60" fmla="*/ 27 w 141"/>
                  <a:gd name="T61" fmla="*/ 154 h 176"/>
                  <a:gd name="T62" fmla="*/ 117 w 141"/>
                  <a:gd name="T63" fmla="*/ 146 h 176"/>
                  <a:gd name="T64" fmla="*/ 110 w 141"/>
                  <a:gd name="T65" fmla="*/ 51 h 176"/>
                  <a:gd name="T66" fmla="*/ 54 w 141"/>
                  <a:gd name="T67" fmla="*/ 19 h 176"/>
                  <a:gd name="T68" fmla="*/ 69 w 141"/>
                  <a:gd name="T69" fmla="*/ 7 h 176"/>
                  <a:gd name="T70" fmla="*/ 83 w 141"/>
                  <a:gd name="T71" fmla="*/ 21 h 176"/>
                  <a:gd name="T72" fmla="*/ 72 w 141"/>
                  <a:gd name="T73" fmla="*/ 35 h 176"/>
                  <a:gd name="T74" fmla="*/ 72 w 141"/>
                  <a:gd name="T75" fmla="*/ 25 h 176"/>
                  <a:gd name="T76" fmla="*/ 73 w 141"/>
                  <a:gd name="T77" fmla="*/ 25 h 176"/>
                  <a:gd name="T78" fmla="*/ 78 w 141"/>
                  <a:gd name="T79" fmla="*/ 20 h 176"/>
                  <a:gd name="T80" fmla="*/ 78 w 141"/>
                  <a:gd name="T81" fmla="*/ 19 h 176"/>
                  <a:gd name="T82" fmla="*/ 75 w 141"/>
                  <a:gd name="T83" fmla="*/ 16 h 176"/>
                  <a:gd name="T84" fmla="*/ 64 w 141"/>
                  <a:gd name="T85" fmla="*/ 16 h 176"/>
                  <a:gd name="T86" fmla="*/ 58 w 141"/>
                  <a:gd name="T87" fmla="*/ 23 h 176"/>
                  <a:gd name="T88" fmla="*/ 58 w 141"/>
                  <a:gd name="T89" fmla="*/ 23 h 176"/>
                  <a:gd name="T90" fmla="*/ 61 w 141"/>
                  <a:gd name="T91" fmla="*/ 25 h 176"/>
                  <a:gd name="T92" fmla="*/ 64 w 141"/>
                  <a:gd name="T93" fmla="*/ 25 h 176"/>
                  <a:gd name="T94" fmla="*/ 64 w 141"/>
                  <a:gd name="T95" fmla="*/ 35 h 176"/>
                  <a:gd name="T96" fmla="*/ 54 w 141"/>
                  <a:gd name="T97" fmla="*/ 19 h 176"/>
                  <a:gd name="T98" fmla="*/ 68 w 141"/>
                  <a:gd name="T99" fmla="*/ 161 h 176"/>
                  <a:gd name="T100" fmla="*/ 9 w 141"/>
                  <a:gd name="T101" fmla="*/ 102 h 176"/>
                  <a:gd name="T102" fmla="*/ 68 w 141"/>
                  <a:gd name="T103" fmla="*/ 43 h 176"/>
                  <a:gd name="T104" fmla="*/ 127 w 141"/>
                  <a:gd name="T105" fmla="*/ 102 h 176"/>
                  <a:gd name="T106" fmla="*/ 68 w 141"/>
                  <a:gd name="T107" fmla="*/ 16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1" h="176">
                    <a:moveTo>
                      <a:pt x="110" y="51"/>
                    </a:moveTo>
                    <a:cubicBezTo>
                      <a:pt x="111" y="49"/>
                      <a:pt x="113" y="47"/>
                      <a:pt x="114" y="46"/>
                    </a:cubicBezTo>
                    <a:cubicBezTo>
                      <a:pt x="114" y="46"/>
                      <a:pt x="115" y="46"/>
                      <a:pt x="115" y="46"/>
                    </a:cubicBezTo>
                    <a:cubicBezTo>
                      <a:pt x="119" y="49"/>
                      <a:pt x="122" y="47"/>
                      <a:pt x="123" y="43"/>
                    </a:cubicBezTo>
                    <a:cubicBezTo>
                      <a:pt x="123" y="42"/>
                      <a:pt x="123" y="40"/>
                      <a:pt x="122" y="40"/>
                    </a:cubicBezTo>
                    <a:cubicBezTo>
                      <a:pt x="119" y="37"/>
                      <a:pt x="115" y="34"/>
                      <a:pt x="111" y="32"/>
                    </a:cubicBezTo>
                    <a:cubicBezTo>
                      <a:pt x="110" y="31"/>
                      <a:pt x="108" y="31"/>
                      <a:pt x="107" y="32"/>
                    </a:cubicBezTo>
                    <a:cubicBezTo>
                      <a:pt x="107" y="32"/>
                      <a:pt x="107" y="32"/>
                      <a:pt x="107" y="32"/>
                    </a:cubicBezTo>
                    <a:cubicBezTo>
                      <a:pt x="103" y="37"/>
                      <a:pt x="103" y="37"/>
                      <a:pt x="108" y="41"/>
                    </a:cubicBezTo>
                    <a:cubicBezTo>
                      <a:pt x="108" y="42"/>
                      <a:pt x="107" y="42"/>
                      <a:pt x="107" y="42"/>
                    </a:cubicBezTo>
                    <a:cubicBezTo>
                      <a:pt x="106" y="44"/>
                      <a:pt x="105" y="45"/>
                      <a:pt x="104" y="46"/>
                    </a:cubicBezTo>
                    <a:cubicBezTo>
                      <a:pt x="100" y="44"/>
                      <a:pt x="96" y="42"/>
                      <a:pt x="92" y="41"/>
                    </a:cubicBezTo>
                    <a:cubicBezTo>
                      <a:pt x="89" y="39"/>
                      <a:pt x="84" y="38"/>
                      <a:pt x="80" y="37"/>
                    </a:cubicBezTo>
                    <a:cubicBezTo>
                      <a:pt x="85" y="32"/>
                      <a:pt x="88" y="27"/>
                      <a:pt x="88" y="20"/>
                    </a:cubicBezTo>
                    <a:cubicBezTo>
                      <a:pt x="87" y="15"/>
                      <a:pt x="85" y="10"/>
                      <a:pt x="81" y="7"/>
                    </a:cubicBezTo>
                    <a:cubicBezTo>
                      <a:pt x="74" y="0"/>
                      <a:pt x="62" y="0"/>
                      <a:pt x="55" y="7"/>
                    </a:cubicBezTo>
                    <a:cubicBezTo>
                      <a:pt x="50" y="11"/>
                      <a:pt x="48" y="16"/>
                      <a:pt x="48" y="22"/>
                    </a:cubicBezTo>
                    <a:cubicBezTo>
                      <a:pt x="49" y="28"/>
                      <a:pt x="51" y="33"/>
                      <a:pt x="56" y="37"/>
                    </a:cubicBezTo>
                    <a:cubicBezTo>
                      <a:pt x="47" y="39"/>
                      <a:pt x="40" y="42"/>
                      <a:pt x="32" y="46"/>
                    </a:cubicBezTo>
                    <a:cubicBezTo>
                      <a:pt x="31" y="45"/>
                      <a:pt x="30" y="43"/>
                      <a:pt x="28" y="41"/>
                    </a:cubicBezTo>
                    <a:cubicBezTo>
                      <a:pt x="29" y="41"/>
                      <a:pt x="29" y="41"/>
                      <a:pt x="29" y="41"/>
                    </a:cubicBezTo>
                    <a:cubicBezTo>
                      <a:pt x="34" y="37"/>
                      <a:pt x="32" y="36"/>
                      <a:pt x="29" y="32"/>
                    </a:cubicBezTo>
                    <a:cubicBezTo>
                      <a:pt x="28" y="31"/>
                      <a:pt x="26" y="31"/>
                      <a:pt x="25" y="31"/>
                    </a:cubicBezTo>
                    <a:cubicBezTo>
                      <a:pt x="21" y="34"/>
                      <a:pt x="18" y="37"/>
                      <a:pt x="14" y="40"/>
                    </a:cubicBezTo>
                    <a:cubicBezTo>
                      <a:pt x="14" y="40"/>
                      <a:pt x="13" y="40"/>
                      <a:pt x="13" y="41"/>
                    </a:cubicBezTo>
                    <a:cubicBezTo>
                      <a:pt x="12" y="43"/>
                      <a:pt x="15" y="45"/>
                      <a:pt x="16" y="47"/>
                    </a:cubicBezTo>
                    <a:cubicBezTo>
                      <a:pt x="17" y="48"/>
                      <a:pt x="18" y="48"/>
                      <a:pt x="20" y="47"/>
                    </a:cubicBezTo>
                    <a:cubicBezTo>
                      <a:pt x="20" y="47"/>
                      <a:pt x="21" y="46"/>
                      <a:pt x="22" y="45"/>
                    </a:cubicBezTo>
                    <a:cubicBezTo>
                      <a:pt x="23" y="47"/>
                      <a:pt x="25" y="49"/>
                      <a:pt x="26" y="51"/>
                    </a:cubicBezTo>
                    <a:cubicBezTo>
                      <a:pt x="8" y="67"/>
                      <a:pt x="0" y="87"/>
                      <a:pt x="3" y="111"/>
                    </a:cubicBezTo>
                    <a:cubicBezTo>
                      <a:pt x="5" y="129"/>
                      <a:pt x="13" y="143"/>
                      <a:pt x="27" y="154"/>
                    </a:cubicBezTo>
                    <a:cubicBezTo>
                      <a:pt x="54" y="176"/>
                      <a:pt x="94" y="172"/>
                      <a:pt x="117" y="146"/>
                    </a:cubicBezTo>
                    <a:cubicBezTo>
                      <a:pt x="141" y="120"/>
                      <a:pt x="140" y="77"/>
                      <a:pt x="110" y="51"/>
                    </a:cubicBezTo>
                    <a:close/>
                    <a:moveTo>
                      <a:pt x="54" y="19"/>
                    </a:moveTo>
                    <a:cubicBezTo>
                      <a:pt x="55" y="12"/>
                      <a:pt x="62" y="6"/>
                      <a:pt x="69" y="7"/>
                    </a:cubicBezTo>
                    <a:cubicBezTo>
                      <a:pt x="77" y="7"/>
                      <a:pt x="83" y="14"/>
                      <a:pt x="83" y="21"/>
                    </a:cubicBezTo>
                    <a:cubicBezTo>
                      <a:pt x="83" y="28"/>
                      <a:pt x="77" y="35"/>
                      <a:pt x="72" y="35"/>
                    </a:cubicBezTo>
                    <a:cubicBezTo>
                      <a:pt x="72" y="32"/>
                      <a:pt x="72" y="29"/>
                      <a:pt x="72" y="25"/>
                    </a:cubicBezTo>
                    <a:cubicBezTo>
                      <a:pt x="72" y="25"/>
                      <a:pt x="73" y="25"/>
                      <a:pt x="73" y="25"/>
                    </a:cubicBezTo>
                    <a:cubicBezTo>
                      <a:pt x="78" y="25"/>
                      <a:pt x="78" y="25"/>
                      <a:pt x="78" y="20"/>
                    </a:cubicBezTo>
                    <a:cubicBezTo>
                      <a:pt x="78" y="20"/>
                      <a:pt x="78" y="20"/>
                      <a:pt x="78" y="19"/>
                    </a:cubicBezTo>
                    <a:cubicBezTo>
                      <a:pt x="78" y="17"/>
                      <a:pt x="77" y="16"/>
                      <a:pt x="75" y="16"/>
                    </a:cubicBezTo>
                    <a:cubicBezTo>
                      <a:pt x="71" y="16"/>
                      <a:pt x="68" y="16"/>
                      <a:pt x="64" y="16"/>
                    </a:cubicBezTo>
                    <a:cubicBezTo>
                      <a:pt x="58" y="16"/>
                      <a:pt x="58" y="16"/>
                      <a:pt x="58" y="23"/>
                    </a:cubicBezTo>
                    <a:cubicBezTo>
                      <a:pt x="58" y="23"/>
                      <a:pt x="58" y="23"/>
                      <a:pt x="58" y="23"/>
                    </a:cubicBezTo>
                    <a:cubicBezTo>
                      <a:pt x="58" y="24"/>
                      <a:pt x="59" y="25"/>
                      <a:pt x="61" y="25"/>
                    </a:cubicBezTo>
                    <a:cubicBezTo>
                      <a:pt x="62" y="25"/>
                      <a:pt x="63" y="25"/>
                      <a:pt x="64" y="25"/>
                    </a:cubicBezTo>
                    <a:cubicBezTo>
                      <a:pt x="64" y="29"/>
                      <a:pt x="64" y="32"/>
                      <a:pt x="64" y="35"/>
                    </a:cubicBezTo>
                    <a:cubicBezTo>
                      <a:pt x="57" y="33"/>
                      <a:pt x="53" y="26"/>
                      <a:pt x="54" y="19"/>
                    </a:cubicBezTo>
                    <a:close/>
                    <a:moveTo>
                      <a:pt x="68" y="161"/>
                    </a:moveTo>
                    <a:cubicBezTo>
                      <a:pt x="35" y="161"/>
                      <a:pt x="9" y="135"/>
                      <a:pt x="9" y="102"/>
                    </a:cubicBezTo>
                    <a:cubicBezTo>
                      <a:pt x="9" y="69"/>
                      <a:pt x="35" y="43"/>
                      <a:pt x="68" y="43"/>
                    </a:cubicBezTo>
                    <a:cubicBezTo>
                      <a:pt x="101" y="43"/>
                      <a:pt x="127" y="69"/>
                      <a:pt x="127" y="102"/>
                    </a:cubicBezTo>
                    <a:cubicBezTo>
                      <a:pt x="127" y="135"/>
                      <a:pt x="101" y="161"/>
                      <a:pt x="68" y="16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grpSp>
      </p:grpSp>
      <p:sp>
        <p:nvSpPr>
          <p:cNvPr id="47" name="Title 1"/>
          <p:cNvSpPr txBox="1">
            <a:spLocks/>
          </p:cNvSpPr>
          <p:nvPr/>
        </p:nvSpPr>
        <p:spPr>
          <a:xfrm>
            <a:off x="795937" y="294922"/>
            <a:ext cx="7942741" cy="406925"/>
          </a:xfrm>
          <a:prstGeom prst="rect">
            <a:avLst/>
          </a:prstGeom>
        </p:spPr>
        <p:txBody>
          <a:bodyPr vert="horz" lIns="0" tIns="60958" rIns="121917" bIns="60958" rtlCol="0" anchor="ctr">
            <a:noAutofit/>
          </a:bodyPr>
          <a:lstStyle>
            <a:lvl1pPr algn="l" rtl="0" eaLnBrk="0" fontAlgn="base" hangingPunct="0">
              <a:spcBef>
                <a:spcPct val="0"/>
              </a:spcBef>
              <a:spcAft>
                <a:spcPct val="0"/>
              </a:spcAft>
              <a:defRPr sz="2400" b="0" kern="1200">
                <a:solidFill>
                  <a:schemeClr val="bg2"/>
                </a:solidFill>
                <a:latin typeface="Arial" pitchFamily="34" charset="0"/>
                <a:ea typeface="ＭＳ Ｐゴシック" charset="-128"/>
                <a:cs typeface="Arial" pitchFamily="34" charset="0"/>
              </a:defRPr>
            </a:lvl1pPr>
            <a:lvl2pPr algn="l" rtl="0" eaLnBrk="0" fontAlgn="base" hangingPunct="0">
              <a:spcBef>
                <a:spcPct val="0"/>
              </a:spcBef>
              <a:spcAft>
                <a:spcPct val="0"/>
              </a:spcAft>
              <a:defRPr sz="2400">
                <a:solidFill>
                  <a:schemeClr val="tx1"/>
                </a:solidFill>
                <a:latin typeface="Arial" pitchFamily="34" charset="0"/>
                <a:ea typeface="ＭＳ Ｐゴシック" charset="-128"/>
                <a:cs typeface="Arial" pitchFamily="34" charset="0"/>
              </a:defRPr>
            </a:lvl2pPr>
            <a:lvl3pPr algn="l" rtl="0" eaLnBrk="0" fontAlgn="base" hangingPunct="0">
              <a:spcBef>
                <a:spcPct val="0"/>
              </a:spcBef>
              <a:spcAft>
                <a:spcPct val="0"/>
              </a:spcAft>
              <a:defRPr sz="2400">
                <a:solidFill>
                  <a:schemeClr val="tx1"/>
                </a:solidFill>
                <a:latin typeface="Arial" pitchFamily="34" charset="0"/>
                <a:ea typeface="ＭＳ Ｐゴシック" charset="-128"/>
                <a:cs typeface="Arial" pitchFamily="34" charset="0"/>
              </a:defRPr>
            </a:lvl3pPr>
            <a:lvl4pPr algn="l" rtl="0" eaLnBrk="0" fontAlgn="base" hangingPunct="0">
              <a:spcBef>
                <a:spcPct val="0"/>
              </a:spcBef>
              <a:spcAft>
                <a:spcPct val="0"/>
              </a:spcAft>
              <a:defRPr sz="2400">
                <a:solidFill>
                  <a:schemeClr val="tx1"/>
                </a:solidFill>
                <a:latin typeface="Arial" pitchFamily="34" charset="0"/>
                <a:ea typeface="ＭＳ Ｐゴシック" charset="-128"/>
                <a:cs typeface="Arial" pitchFamily="34" charset="0"/>
              </a:defRPr>
            </a:lvl4pPr>
            <a:lvl5pPr algn="l" rtl="0" eaLnBrk="0" fontAlgn="base" hangingPunct="0">
              <a:spcBef>
                <a:spcPct val="0"/>
              </a:spcBef>
              <a:spcAft>
                <a:spcPct val="0"/>
              </a:spcAft>
              <a:defRPr sz="2400">
                <a:solidFill>
                  <a:schemeClr val="tx1"/>
                </a:solidFill>
                <a:latin typeface="Arial" pitchFamily="34" charset="0"/>
                <a:ea typeface="ＭＳ Ｐゴシック" charset="-128"/>
                <a:cs typeface="Arial" pitchFamily="34" charset="0"/>
              </a:defRPr>
            </a:lvl5pPr>
            <a:lvl6pPr marL="457200" algn="ctr" rtl="0" fontAlgn="base">
              <a:spcBef>
                <a:spcPct val="0"/>
              </a:spcBef>
              <a:spcAft>
                <a:spcPct val="0"/>
              </a:spcAft>
              <a:defRPr sz="4000">
                <a:solidFill>
                  <a:schemeClr val="tx1"/>
                </a:solidFill>
                <a:latin typeface="Calibri" pitchFamily="-106" charset="0"/>
              </a:defRPr>
            </a:lvl6pPr>
            <a:lvl7pPr marL="914400" algn="ctr" rtl="0" fontAlgn="base">
              <a:spcBef>
                <a:spcPct val="0"/>
              </a:spcBef>
              <a:spcAft>
                <a:spcPct val="0"/>
              </a:spcAft>
              <a:defRPr sz="4000">
                <a:solidFill>
                  <a:schemeClr val="tx1"/>
                </a:solidFill>
                <a:latin typeface="Calibri" pitchFamily="-106" charset="0"/>
              </a:defRPr>
            </a:lvl7pPr>
            <a:lvl8pPr marL="1371600" algn="ctr" rtl="0" fontAlgn="base">
              <a:spcBef>
                <a:spcPct val="0"/>
              </a:spcBef>
              <a:spcAft>
                <a:spcPct val="0"/>
              </a:spcAft>
              <a:defRPr sz="4000">
                <a:solidFill>
                  <a:schemeClr val="tx1"/>
                </a:solidFill>
                <a:latin typeface="Calibri" pitchFamily="-106" charset="0"/>
              </a:defRPr>
            </a:lvl8pPr>
            <a:lvl9pPr marL="1828800" algn="ctr" rtl="0" fontAlgn="base">
              <a:spcBef>
                <a:spcPct val="0"/>
              </a:spcBef>
              <a:spcAft>
                <a:spcPct val="0"/>
              </a:spcAft>
              <a:defRPr sz="4000">
                <a:solidFill>
                  <a:schemeClr val="tx1"/>
                </a:solidFill>
                <a:latin typeface="Calibri" pitchFamily="-106" charset="0"/>
              </a:defRPr>
            </a:lvl9pPr>
          </a:lstStyle>
          <a:p>
            <a:r>
              <a:rPr lang="en-GB" sz="2900" dirty="0"/>
              <a:t/>
            </a:r>
            <a:br>
              <a:rPr lang="en-GB" sz="2900" dirty="0"/>
            </a:br>
            <a:r>
              <a:rPr lang="pt-BR" sz="3600" b="1" dirty="0" smtClean="0">
                <a:solidFill>
                  <a:srgbClr val="C00000"/>
                </a:solidFill>
                <a:latin typeface="Calibri" panose="020F0502020204030204" pitchFamily="34" charset="0"/>
                <a:cs typeface="Calibri" panose="020F0502020204030204" pitchFamily="34" charset="0"/>
              </a:rPr>
              <a:t>R/R </a:t>
            </a:r>
            <a:r>
              <a:rPr lang="pt-BR" sz="3600" b="1" dirty="0">
                <a:solidFill>
                  <a:srgbClr val="C00000"/>
                </a:solidFill>
                <a:latin typeface="Calibri" panose="020F0502020204030204" pitchFamily="34" charset="0"/>
                <a:cs typeface="Calibri" panose="020F0502020204030204" pitchFamily="34" charset="0"/>
              </a:rPr>
              <a:t>DLBCL има лош исход</a:t>
            </a:r>
            <a:endParaRPr lang="de-CH" sz="3600" b="1" dirty="0">
              <a:solidFill>
                <a:srgbClr val="C00000"/>
              </a:solidFill>
              <a:latin typeface="Calibri" panose="020F0502020204030204" pitchFamily="34" charset="0"/>
              <a:cs typeface="Calibri" panose="020F0502020204030204" pitchFamily="34" charset="0"/>
            </a:endParaRPr>
          </a:p>
        </p:txBody>
      </p:sp>
      <p:pic>
        <p:nvPicPr>
          <p:cNvPr id="41" name="Picture 40"/>
          <p:cNvPicPr>
            <a:picLocks noChangeAspect="1"/>
          </p:cNvPicPr>
          <p:nvPr/>
        </p:nvPicPr>
        <p:blipFill>
          <a:blip r:embed="rId3"/>
          <a:stretch>
            <a:fillRect/>
          </a:stretch>
        </p:blipFill>
        <p:spPr>
          <a:xfrm>
            <a:off x="10679504" y="294922"/>
            <a:ext cx="1006469" cy="970779"/>
          </a:xfrm>
          <a:prstGeom prst="rect">
            <a:avLst/>
          </a:prstGeom>
        </p:spPr>
      </p:pic>
    </p:spTree>
    <p:extLst>
      <p:ext uri="{BB962C8B-B14F-4D97-AF65-F5344CB8AC3E}">
        <p14:creationId xmlns:p14="http://schemas.microsoft.com/office/powerpoint/2010/main" val="2969200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p:cNvGrpSpPr/>
          <p:nvPr/>
        </p:nvGrpSpPr>
        <p:grpSpPr>
          <a:xfrm>
            <a:off x="1102784" y="1905306"/>
            <a:ext cx="2738345" cy="3472400"/>
            <a:chOff x="382198" y="4214342"/>
            <a:chExt cx="8296853" cy="351386"/>
          </a:xfrm>
        </p:grpSpPr>
        <p:sp>
          <p:nvSpPr>
            <p:cNvPr id="70" name="Text Placeholder 3">
              <a:extLst>
                <a:ext uri="{FF2B5EF4-FFF2-40B4-BE49-F238E27FC236}">
                  <a16:creationId xmlns:a16="http://schemas.microsoft.com/office/drawing/2014/main" id="{CAAB0EC0-364A-46B9-BFEE-F547CE2BDBAD}"/>
                </a:ext>
              </a:extLst>
            </p:cNvPr>
            <p:cNvSpPr txBox="1">
              <a:spLocks/>
            </p:cNvSpPr>
            <p:nvPr/>
          </p:nvSpPr>
          <p:spPr>
            <a:xfrm>
              <a:off x="767315" y="4226257"/>
              <a:ext cx="7602815" cy="326284"/>
            </a:xfrm>
            <a:prstGeom prst="rect">
              <a:avLst/>
            </a:prstGeom>
            <a:solidFill>
              <a:schemeClr val="bg2">
                <a:lumMod val="20000"/>
                <a:lumOff val="80000"/>
              </a:schemeClr>
            </a:solidFill>
          </p:spPr>
          <p:txBody>
            <a:bodyPr wrap="none" anchor="ctr" anchorCtr="0">
              <a:noAutofit/>
            </a:bodyPr>
            <a:lstStyle>
              <a:lvl1pPr marL="176213" indent="-176213" algn="l" rtl="0" eaLnBrk="0" fontAlgn="base" hangingPunct="0">
                <a:spcBef>
                  <a:spcPts val="0"/>
                </a:spcBef>
                <a:spcAft>
                  <a:spcPts val="400"/>
                </a:spcAft>
                <a:buFont typeface="Arial" charset="0"/>
                <a:buChar char="•"/>
                <a:defRPr sz="1800" kern="1200">
                  <a:solidFill>
                    <a:schemeClr val="tx1"/>
                  </a:solidFill>
                  <a:latin typeface="Arial" pitchFamily="34" charset="0"/>
                  <a:ea typeface="ＭＳ Ｐゴシック" charset="-128"/>
                  <a:cs typeface="Arial" pitchFamily="34" charset="0"/>
                </a:defRPr>
              </a:lvl1pPr>
              <a:lvl2pPr marL="444500" indent="-268288" algn="l" rtl="0" eaLnBrk="0" fontAlgn="base" hangingPunct="0">
                <a:spcBef>
                  <a:spcPts val="0"/>
                </a:spcBef>
                <a:spcAft>
                  <a:spcPts val="400"/>
                </a:spcAft>
                <a:buFont typeface="Arial" charset="0"/>
                <a:buChar char="–"/>
                <a:tabLst>
                  <a:tab pos="444500" algn="l"/>
                </a:tabLst>
                <a:defRPr sz="1600" kern="1200">
                  <a:solidFill>
                    <a:schemeClr val="tx1"/>
                  </a:solidFill>
                  <a:latin typeface="Arial" pitchFamily="34" charset="0"/>
                  <a:ea typeface="ＭＳ Ｐゴシック" charset="-128"/>
                  <a:cs typeface="Arial" pitchFamily="34" charset="0"/>
                </a:defRPr>
              </a:lvl2pPr>
              <a:lvl3pPr marL="665163" indent="-220663" algn="l" rtl="0" eaLnBrk="0" fontAlgn="base" hangingPunct="0">
                <a:spcBef>
                  <a:spcPts val="0"/>
                </a:spcBef>
                <a:spcAft>
                  <a:spcPts val="400"/>
                </a:spcAft>
                <a:buFont typeface="Arial" charset="0"/>
                <a:buChar char="•"/>
                <a:defRPr sz="1600" kern="1200">
                  <a:solidFill>
                    <a:schemeClr val="tx1"/>
                  </a:solidFill>
                  <a:latin typeface="Arial" pitchFamily="34" charset="0"/>
                  <a:ea typeface="ＭＳ Ｐゴシック" charset="-128"/>
                  <a:cs typeface="Arial" pitchFamily="34" charset="0"/>
                </a:defRPr>
              </a:lvl3pPr>
              <a:lvl4pPr marL="895350" indent="-225425" algn="l" rtl="0" eaLnBrk="0" fontAlgn="base" hangingPunct="0">
                <a:spcBef>
                  <a:spcPts val="0"/>
                </a:spcBef>
                <a:spcAft>
                  <a:spcPts val="400"/>
                </a:spcAft>
                <a:buFont typeface="Arial" charset="0"/>
                <a:buChar char="–"/>
                <a:tabLst/>
                <a:defRPr sz="1400" kern="1200">
                  <a:solidFill>
                    <a:schemeClr val="tx1"/>
                  </a:solidFill>
                  <a:latin typeface="Arial" pitchFamily="34" charset="0"/>
                  <a:ea typeface="ＭＳ Ｐゴシック" charset="-128"/>
                  <a:cs typeface="Arial" pitchFamily="34" charset="0"/>
                </a:defRPr>
              </a:lvl4pPr>
              <a:lvl5pPr marL="1079500" indent="-184150" algn="l" rtl="0" eaLnBrk="0" fontAlgn="base" hangingPunct="0">
                <a:spcBef>
                  <a:spcPts val="0"/>
                </a:spcBef>
                <a:spcAft>
                  <a:spcPts val="400"/>
                </a:spcAft>
                <a:buFont typeface="Arial" charset="0"/>
                <a:buChar char="»"/>
                <a:defRPr sz="1200" kern="1200">
                  <a:solidFill>
                    <a:schemeClr val="tx1"/>
                  </a:solidFill>
                  <a:latin typeface="Arial" pitchFamily="34" charset="0"/>
                  <a:ea typeface="ＭＳ Ｐゴシック"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82588" marR="0" lvl="0" indent="0" algn="ctr" defTabSz="914400" rtl="0" eaLnBrk="0" fontAlgn="base" latinLnBrk="0" hangingPunct="0">
                <a:lnSpc>
                  <a:spcPct val="100000"/>
                </a:lnSpc>
                <a:spcBef>
                  <a:spcPts val="0"/>
                </a:spcBef>
                <a:spcAft>
                  <a:spcPts val="0"/>
                </a:spcAft>
                <a:buClrTx/>
                <a:buSzTx/>
                <a:buFont typeface="Arial" charset="0"/>
                <a:buNone/>
                <a:tabLst/>
                <a:defRPr/>
              </a:pPr>
              <a:endParaRPr kumimoji="0" lang="en-GB" sz="1900" b="0" i="0" u="none" strike="noStrike" kern="1200" cap="none" spc="0" normalizeH="0" baseline="0" noProof="0" dirty="0">
                <a:ln>
                  <a:noFill/>
                </a:ln>
                <a:solidFill>
                  <a:srgbClr val="E7E6E6"/>
                </a:solidFill>
                <a:effectLst/>
                <a:uLnTx/>
                <a:uFillTx/>
                <a:latin typeface="Arial" pitchFamily="34" charset="0"/>
                <a:ea typeface="ＭＳ Ｐゴシック" charset="-128"/>
                <a:cs typeface="Arial" pitchFamily="34" charset="0"/>
              </a:endParaRPr>
            </a:p>
          </p:txBody>
        </p:sp>
        <p:sp>
          <p:nvSpPr>
            <p:cNvPr id="71" name="Freeform 70"/>
            <p:cNvSpPr/>
            <p:nvPr/>
          </p:nvSpPr>
          <p:spPr>
            <a:xfrm>
              <a:off x="382198" y="4214342"/>
              <a:ext cx="917311" cy="351386"/>
            </a:xfrm>
            <a:custGeom>
              <a:avLst/>
              <a:gdLst>
                <a:gd name="connsiteX0" fmla="*/ 187672 w 187672"/>
                <a:gd name="connsiteY0" fmla="*/ 0 h 351386"/>
                <a:gd name="connsiteX1" fmla="*/ 0 w 187672"/>
                <a:gd name="connsiteY1" fmla="*/ 0 h 351386"/>
                <a:gd name="connsiteX2" fmla="*/ 0 w 187672"/>
                <a:gd name="connsiteY2" fmla="*/ 351386 h 351386"/>
                <a:gd name="connsiteX3" fmla="*/ 179686 w 187672"/>
                <a:gd name="connsiteY3" fmla="*/ 351386 h 351386"/>
              </a:gdLst>
              <a:ahLst/>
              <a:cxnLst>
                <a:cxn ang="0">
                  <a:pos x="connsiteX0" y="connsiteY0"/>
                </a:cxn>
                <a:cxn ang="0">
                  <a:pos x="connsiteX1" y="connsiteY1"/>
                </a:cxn>
                <a:cxn ang="0">
                  <a:pos x="connsiteX2" y="connsiteY2"/>
                </a:cxn>
                <a:cxn ang="0">
                  <a:pos x="connsiteX3" y="connsiteY3"/>
                </a:cxn>
              </a:cxnLst>
              <a:rect l="l" t="t" r="r" b="b"/>
              <a:pathLst>
                <a:path w="187672" h="351386">
                  <a:moveTo>
                    <a:pt x="187672" y="0"/>
                  </a:moveTo>
                  <a:lnTo>
                    <a:pt x="0" y="0"/>
                  </a:lnTo>
                  <a:lnTo>
                    <a:pt x="0" y="351386"/>
                  </a:lnTo>
                  <a:lnTo>
                    <a:pt x="179686" y="351386"/>
                  </a:lnTo>
                </a:path>
              </a:pathLst>
            </a:custGeom>
            <a:noFill/>
            <a:ln w="19050">
              <a:solidFill>
                <a:schemeClr val="bg2"/>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71"/>
            <p:cNvSpPr/>
            <p:nvPr/>
          </p:nvSpPr>
          <p:spPr>
            <a:xfrm rot="10800000">
              <a:off x="7653339" y="4214342"/>
              <a:ext cx="1025712" cy="351386"/>
            </a:xfrm>
            <a:custGeom>
              <a:avLst/>
              <a:gdLst>
                <a:gd name="connsiteX0" fmla="*/ 187672 w 187672"/>
                <a:gd name="connsiteY0" fmla="*/ 0 h 351386"/>
                <a:gd name="connsiteX1" fmla="*/ 0 w 187672"/>
                <a:gd name="connsiteY1" fmla="*/ 0 h 351386"/>
                <a:gd name="connsiteX2" fmla="*/ 0 w 187672"/>
                <a:gd name="connsiteY2" fmla="*/ 351386 h 351386"/>
                <a:gd name="connsiteX3" fmla="*/ 179686 w 187672"/>
                <a:gd name="connsiteY3" fmla="*/ 351386 h 351386"/>
              </a:gdLst>
              <a:ahLst/>
              <a:cxnLst>
                <a:cxn ang="0">
                  <a:pos x="connsiteX0" y="connsiteY0"/>
                </a:cxn>
                <a:cxn ang="0">
                  <a:pos x="connsiteX1" y="connsiteY1"/>
                </a:cxn>
                <a:cxn ang="0">
                  <a:pos x="connsiteX2" y="connsiteY2"/>
                </a:cxn>
                <a:cxn ang="0">
                  <a:pos x="connsiteX3" y="connsiteY3"/>
                </a:cxn>
              </a:cxnLst>
              <a:rect l="l" t="t" r="r" b="b"/>
              <a:pathLst>
                <a:path w="187672" h="351386">
                  <a:moveTo>
                    <a:pt x="187672" y="0"/>
                  </a:moveTo>
                  <a:lnTo>
                    <a:pt x="0" y="0"/>
                  </a:lnTo>
                  <a:lnTo>
                    <a:pt x="0" y="351386"/>
                  </a:lnTo>
                  <a:lnTo>
                    <a:pt x="179686" y="351386"/>
                  </a:lnTo>
                </a:path>
              </a:pathLst>
            </a:custGeom>
            <a:noFill/>
            <a:ln w="19050">
              <a:solidFill>
                <a:schemeClr val="bg2"/>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3" name="Group 72"/>
          <p:cNvGrpSpPr/>
          <p:nvPr/>
        </p:nvGrpSpPr>
        <p:grpSpPr>
          <a:xfrm>
            <a:off x="4843489" y="1905306"/>
            <a:ext cx="2760472" cy="3472400"/>
            <a:chOff x="382198" y="4214342"/>
            <a:chExt cx="8296853" cy="351386"/>
          </a:xfrm>
        </p:grpSpPr>
        <p:sp>
          <p:nvSpPr>
            <p:cNvPr id="74" name="Text Placeholder 3">
              <a:extLst>
                <a:ext uri="{FF2B5EF4-FFF2-40B4-BE49-F238E27FC236}">
                  <a16:creationId xmlns:a16="http://schemas.microsoft.com/office/drawing/2014/main" id="{CAAB0EC0-364A-46B9-BFEE-F547CE2BDBAD}"/>
                </a:ext>
              </a:extLst>
            </p:cNvPr>
            <p:cNvSpPr txBox="1">
              <a:spLocks/>
            </p:cNvSpPr>
            <p:nvPr/>
          </p:nvSpPr>
          <p:spPr>
            <a:xfrm>
              <a:off x="767315" y="4226257"/>
              <a:ext cx="7602815" cy="326284"/>
            </a:xfrm>
            <a:prstGeom prst="rect">
              <a:avLst/>
            </a:prstGeom>
            <a:solidFill>
              <a:schemeClr val="bg2">
                <a:lumMod val="20000"/>
                <a:lumOff val="80000"/>
              </a:schemeClr>
            </a:solidFill>
          </p:spPr>
          <p:txBody>
            <a:bodyPr wrap="none" anchor="ctr" anchorCtr="0">
              <a:noAutofit/>
            </a:bodyPr>
            <a:lstStyle>
              <a:lvl1pPr marL="176213" indent="-176213" algn="l" rtl="0" eaLnBrk="0" fontAlgn="base" hangingPunct="0">
                <a:spcBef>
                  <a:spcPts val="0"/>
                </a:spcBef>
                <a:spcAft>
                  <a:spcPts val="400"/>
                </a:spcAft>
                <a:buFont typeface="Arial" charset="0"/>
                <a:buChar char="•"/>
                <a:defRPr sz="1800" kern="1200">
                  <a:solidFill>
                    <a:schemeClr val="tx1"/>
                  </a:solidFill>
                  <a:latin typeface="Arial" pitchFamily="34" charset="0"/>
                  <a:ea typeface="ＭＳ Ｐゴシック" charset="-128"/>
                  <a:cs typeface="Arial" pitchFamily="34" charset="0"/>
                </a:defRPr>
              </a:lvl1pPr>
              <a:lvl2pPr marL="444500" indent="-268288" algn="l" rtl="0" eaLnBrk="0" fontAlgn="base" hangingPunct="0">
                <a:spcBef>
                  <a:spcPts val="0"/>
                </a:spcBef>
                <a:spcAft>
                  <a:spcPts val="400"/>
                </a:spcAft>
                <a:buFont typeface="Arial" charset="0"/>
                <a:buChar char="–"/>
                <a:tabLst>
                  <a:tab pos="444500" algn="l"/>
                </a:tabLst>
                <a:defRPr sz="1600" kern="1200">
                  <a:solidFill>
                    <a:schemeClr val="tx1"/>
                  </a:solidFill>
                  <a:latin typeface="Arial" pitchFamily="34" charset="0"/>
                  <a:ea typeface="ＭＳ Ｐゴシック" charset="-128"/>
                  <a:cs typeface="Arial" pitchFamily="34" charset="0"/>
                </a:defRPr>
              </a:lvl2pPr>
              <a:lvl3pPr marL="665163" indent="-220663" algn="l" rtl="0" eaLnBrk="0" fontAlgn="base" hangingPunct="0">
                <a:spcBef>
                  <a:spcPts val="0"/>
                </a:spcBef>
                <a:spcAft>
                  <a:spcPts val="400"/>
                </a:spcAft>
                <a:buFont typeface="Arial" charset="0"/>
                <a:buChar char="•"/>
                <a:defRPr sz="1600" kern="1200">
                  <a:solidFill>
                    <a:schemeClr val="tx1"/>
                  </a:solidFill>
                  <a:latin typeface="Arial" pitchFamily="34" charset="0"/>
                  <a:ea typeface="ＭＳ Ｐゴシック" charset="-128"/>
                  <a:cs typeface="Arial" pitchFamily="34" charset="0"/>
                </a:defRPr>
              </a:lvl3pPr>
              <a:lvl4pPr marL="895350" indent="-225425" algn="l" rtl="0" eaLnBrk="0" fontAlgn="base" hangingPunct="0">
                <a:spcBef>
                  <a:spcPts val="0"/>
                </a:spcBef>
                <a:spcAft>
                  <a:spcPts val="400"/>
                </a:spcAft>
                <a:buFont typeface="Arial" charset="0"/>
                <a:buChar char="–"/>
                <a:tabLst/>
                <a:defRPr sz="1400" kern="1200">
                  <a:solidFill>
                    <a:schemeClr val="tx1"/>
                  </a:solidFill>
                  <a:latin typeface="Arial" pitchFamily="34" charset="0"/>
                  <a:ea typeface="ＭＳ Ｐゴシック" charset="-128"/>
                  <a:cs typeface="Arial" pitchFamily="34" charset="0"/>
                </a:defRPr>
              </a:lvl4pPr>
              <a:lvl5pPr marL="1079500" indent="-184150" algn="l" rtl="0" eaLnBrk="0" fontAlgn="base" hangingPunct="0">
                <a:spcBef>
                  <a:spcPts val="0"/>
                </a:spcBef>
                <a:spcAft>
                  <a:spcPts val="400"/>
                </a:spcAft>
                <a:buFont typeface="Arial" charset="0"/>
                <a:buChar char="»"/>
                <a:defRPr sz="1200" kern="1200">
                  <a:solidFill>
                    <a:schemeClr val="tx1"/>
                  </a:solidFill>
                  <a:latin typeface="Arial" pitchFamily="34" charset="0"/>
                  <a:ea typeface="ＭＳ Ｐゴシック"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82588" marR="0" lvl="0" indent="0" algn="ctr" defTabSz="914400" rtl="0" eaLnBrk="0" fontAlgn="base" latinLnBrk="0" hangingPunct="0">
                <a:lnSpc>
                  <a:spcPct val="100000"/>
                </a:lnSpc>
                <a:spcBef>
                  <a:spcPts val="0"/>
                </a:spcBef>
                <a:spcAft>
                  <a:spcPts val="0"/>
                </a:spcAft>
                <a:buClrTx/>
                <a:buSzTx/>
                <a:buFont typeface="Arial" charset="0"/>
                <a:buNone/>
                <a:tabLst/>
                <a:defRPr/>
              </a:pPr>
              <a:endParaRPr kumimoji="0" lang="en-GB" sz="1900" b="0" i="0" u="none" strike="noStrike" kern="1200" cap="none" spc="0" normalizeH="0" baseline="0" noProof="0" dirty="0">
                <a:ln>
                  <a:noFill/>
                </a:ln>
                <a:solidFill>
                  <a:srgbClr val="E7E6E6"/>
                </a:solidFill>
                <a:effectLst/>
                <a:uLnTx/>
                <a:uFillTx/>
                <a:latin typeface="Arial" pitchFamily="34" charset="0"/>
                <a:ea typeface="ＭＳ Ｐゴシック" charset="-128"/>
                <a:cs typeface="Arial" pitchFamily="34" charset="0"/>
              </a:endParaRPr>
            </a:p>
          </p:txBody>
        </p:sp>
        <p:sp>
          <p:nvSpPr>
            <p:cNvPr id="75" name="Freeform 74"/>
            <p:cNvSpPr/>
            <p:nvPr/>
          </p:nvSpPr>
          <p:spPr>
            <a:xfrm>
              <a:off x="382198" y="4214342"/>
              <a:ext cx="917311" cy="351386"/>
            </a:xfrm>
            <a:custGeom>
              <a:avLst/>
              <a:gdLst>
                <a:gd name="connsiteX0" fmla="*/ 187672 w 187672"/>
                <a:gd name="connsiteY0" fmla="*/ 0 h 351386"/>
                <a:gd name="connsiteX1" fmla="*/ 0 w 187672"/>
                <a:gd name="connsiteY1" fmla="*/ 0 h 351386"/>
                <a:gd name="connsiteX2" fmla="*/ 0 w 187672"/>
                <a:gd name="connsiteY2" fmla="*/ 351386 h 351386"/>
                <a:gd name="connsiteX3" fmla="*/ 179686 w 187672"/>
                <a:gd name="connsiteY3" fmla="*/ 351386 h 351386"/>
              </a:gdLst>
              <a:ahLst/>
              <a:cxnLst>
                <a:cxn ang="0">
                  <a:pos x="connsiteX0" y="connsiteY0"/>
                </a:cxn>
                <a:cxn ang="0">
                  <a:pos x="connsiteX1" y="connsiteY1"/>
                </a:cxn>
                <a:cxn ang="0">
                  <a:pos x="connsiteX2" y="connsiteY2"/>
                </a:cxn>
                <a:cxn ang="0">
                  <a:pos x="connsiteX3" y="connsiteY3"/>
                </a:cxn>
              </a:cxnLst>
              <a:rect l="l" t="t" r="r" b="b"/>
              <a:pathLst>
                <a:path w="187672" h="351386">
                  <a:moveTo>
                    <a:pt x="187672" y="0"/>
                  </a:moveTo>
                  <a:lnTo>
                    <a:pt x="0" y="0"/>
                  </a:lnTo>
                  <a:lnTo>
                    <a:pt x="0" y="351386"/>
                  </a:lnTo>
                  <a:lnTo>
                    <a:pt x="179686" y="351386"/>
                  </a:lnTo>
                </a:path>
              </a:pathLst>
            </a:custGeom>
            <a:noFill/>
            <a:ln w="19050">
              <a:solidFill>
                <a:schemeClr val="bg2"/>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75"/>
            <p:cNvSpPr/>
            <p:nvPr/>
          </p:nvSpPr>
          <p:spPr>
            <a:xfrm rot="10800000">
              <a:off x="7653339" y="4214342"/>
              <a:ext cx="1025712" cy="351386"/>
            </a:xfrm>
            <a:custGeom>
              <a:avLst/>
              <a:gdLst>
                <a:gd name="connsiteX0" fmla="*/ 187672 w 187672"/>
                <a:gd name="connsiteY0" fmla="*/ 0 h 351386"/>
                <a:gd name="connsiteX1" fmla="*/ 0 w 187672"/>
                <a:gd name="connsiteY1" fmla="*/ 0 h 351386"/>
                <a:gd name="connsiteX2" fmla="*/ 0 w 187672"/>
                <a:gd name="connsiteY2" fmla="*/ 351386 h 351386"/>
                <a:gd name="connsiteX3" fmla="*/ 179686 w 187672"/>
                <a:gd name="connsiteY3" fmla="*/ 351386 h 351386"/>
              </a:gdLst>
              <a:ahLst/>
              <a:cxnLst>
                <a:cxn ang="0">
                  <a:pos x="connsiteX0" y="connsiteY0"/>
                </a:cxn>
                <a:cxn ang="0">
                  <a:pos x="connsiteX1" y="connsiteY1"/>
                </a:cxn>
                <a:cxn ang="0">
                  <a:pos x="connsiteX2" y="connsiteY2"/>
                </a:cxn>
                <a:cxn ang="0">
                  <a:pos x="connsiteX3" y="connsiteY3"/>
                </a:cxn>
              </a:cxnLst>
              <a:rect l="l" t="t" r="r" b="b"/>
              <a:pathLst>
                <a:path w="187672" h="351386">
                  <a:moveTo>
                    <a:pt x="187672" y="0"/>
                  </a:moveTo>
                  <a:lnTo>
                    <a:pt x="0" y="0"/>
                  </a:lnTo>
                  <a:lnTo>
                    <a:pt x="0" y="351386"/>
                  </a:lnTo>
                  <a:lnTo>
                    <a:pt x="179686" y="351386"/>
                  </a:lnTo>
                </a:path>
              </a:pathLst>
            </a:custGeom>
            <a:noFill/>
            <a:ln w="19050">
              <a:solidFill>
                <a:schemeClr val="bg2"/>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oup 76"/>
          <p:cNvGrpSpPr/>
          <p:nvPr/>
        </p:nvGrpSpPr>
        <p:grpSpPr>
          <a:xfrm>
            <a:off x="8454561" y="2027641"/>
            <a:ext cx="2720183" cy="3350064"/>
            <a:chOff x="382198" y="4214342"/>
            <a:chExt cx="8296853" cy="351386"/>
          </a:xfrm>
        </p:grpSpPr>
        <p:sp>
          <p:nvSpPr>
            <p:cNvPr id="78" name="Text Placeholder 3">
              <a:extLst>
                <a:ext uri="{FF2B5EF4-FFF2-40B4-BE49-F238E27FC236}">
                  <a16:creationId xmlns:a16="http://schemas.microsoft.com/office/drawing/2014/main" id="{CAAB0EC0-364A-46B9-BFEE-F547CE2BDBAD}"/>
                </a:ext>
              </a:extLst>
            </p:cNvPr>
            <p:cNvSpPr txBox="1">
              <a:spLocks/>
            </p:cNvSpPr>
            <p:nvPr/>
          </p:nvSpPr>
          <p:spPr>
            <a:xfrm>
              <a:off x="767315" y="4226257"/>
              <a:ext cx="7602815" cy="326284"/>
            </a:xfrm>
            <a:prstGeom prst="rect">
              <a:avLst/>
            </a:prstGeom>
            <a:solidFill>
              <a:schemeClr val="bg2">
                <a:lumMod val="20000"/>
                <a:lumOff val="80000"/>
              </a:schemeClr>
            </a:solidFill>
          </p:spPr>
          <p:txBody>
            <a:bodyPr wrap="none" anchor="ctr" anchorCtr="0">
              <a:noAutofit/>
            </a:bodyPr>
            <a:lstStyle>
              <a:lvl1pPr marL="176213" indent="-176213" algn="l" rtl="0" eaLnBrk="0" fontAlgn="base" hangingPunct="0">
                <a:spcBef>
                  <a:spcPts val="0"/>
                </a:spcBef>
                <a:spcAft>
                  <a:spcPts val="400"/>
                </a:spcAft>
                <a:buFont typeface="Arial" charset="0"/>
                <a:buChar char="•"/>
                <a:defRPr sz="1800" kern="1200">
                  <a:solidFill>
                    <a:schemeClr val="tx1"/>
                  </a:solidFill>
                  <a:latin typeface="Arial" pitchFamily="34" charset="0"/>
                  <a:ea typeface="ＭＳ Ｐゴシック" charset="-128"/>
                  <a:cs typeface="Arial" pitchFamily="34" charset="0"/>
                </a:defRPr>
              </a:lvl1pPr>
              <a:lvl2pPr marL="444500" indent="-268288" algn="l" rtl="0" eaLnBrk="0" fontAlgn="base" hangingPunct="0">
                <a:spcBef>
                  <a:spcPts val="0"/>
                </a:spcBef>
                <a:spcAft>
                  <a:spcPts val="400"/>
                </a:spcAft>
                <a:buFont typeface="Arial" charset="0"/>
                <a:buChar char="–"/>
                <a:tabLst>
                  <a:tab pos="444500" algn="l"/>
                </a:tabLst>
                <a:defRPr sz="1600" kern="1200">
                  <a:solidFill>
                    <a:schemeClr val="tx1"/>
                  </a:solidFill>
                  <a:latin typeface="Arial" pitchFamily="34" charset="0"/>
                  <a:ea typeface="ＭＳ Ｐゴシック" charset="-128"/>
                  <a:cs typeface="Arial" pitchFamily="34" charset="0"/>
                </a:defRPr>
              </a:lvl2pPr>
              <a:lvl3pPr marL="665163" indent="-220663" algn="l" rtl="0" eaLnBrk="0" fontAlgn="base" hangingPunct="0">
                <a:spcBef>
                  <a:spcPts val="0"/>
                </a:spcBef>
                <a:spcAft>
                  <a:spcPts val="400"/>
                </a:spcAft>
                <a:buFont typeface="Arial" charset="0"/>
                <a:buChar char="•"/>
                <a:defRPr sz="1600" kern="1200">
                  <a:solidFill>
                    <a:schemeClr val="tx1"/>
                  </a:solidFill>
                  <a:latin typeface="Arial" pitchFamily="34" charset="0"/>
                  <a:ea typeface="ＭＳ Ｐゴシック" charset="-128"/>
                  <a:cs typeface="Arial" pitchFamily="34" charset="0"/>
                </a:defRPr>
              </a:lvl3pPr>
              <a:lvl4pPr marL="895350" indent="-225425" algn="l" rtl="0" eaLnBrk="0" fontAlgn="base" hangingPunct="0">
                <a:spcBef>
                  <a:spcPts val="0"/>
                </a:spcBef>
                <a:spcAft>
                  <a:spcPts val="400"/>
                </a:spcAft>
                <a:buFont typeface="Arial" charset="0"/>
                <a:buChar char="–"/>
                <a:tabLst/>
                <a:defRPr sz="1400" kern="1200">
                  <a:solidFill>
                    <a:schemeClr val="tx1"/>
                  </a:solidFill>
                  <a:latin typeface="Arial" pitchFamily="34" charset="0"/>
                  <a:ea typeface="ＭＳ Ｐゴシック" charset="-128"/>
                  <a:cs typeface="Arial" pitchFamily="34" charset="0"/>
                </a:defRPr>
              </a:lvl4pPr>
              <a:lvl5pPr marL="1079500" indent="-184150" algn="l" rtl="0" eaLnBrk="0" fontAlgn="base" hangingPunct="0">
                <a:spcBef>
                  <a:spcPts val="0"/>
                </a:spcBef>
                <a:spcAft>
                  <a:spcPts val="400"/>
                </a:spcAft>
                <a:buFont typeface="Arial" charset="0"/>
                <a:buChar char="»"/>
                <a:defRPr sz="1200" kern="1200">
                  <a:solidFill>
                    <a:schemeClr val="tx1"/>
                  </a:solidFill>
                  <a:latin typeface="Arial" pitchFamily="34" charset="0"/>
                  <a:ea typeface="ＭＳ Ｐゴシック"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82588" marR="0" lvl="0" indent="0" algn="ctr" defTabSz="914400" rtl="0" eaLnBrk="0" fontAlgn="base" latinLnBrk="0" hangingPunct="0">
                <a:lnSpc>
                  <a:spcPct val="100000"/>
                </a:lnSpc>
                <a:spcBef>
                  <a:spcPts val="0"/>
                </a:spcBef>
                <a:spcAft>
                  <a:spcPts val="0"/>
                </a:spcAft>
                <a:buClrTx/>
                <a:buSzTx/>
                <a:buFont typeface="Arial" charset="0"/>
                <a:buNone/>
                <a:tabLst/>
                <a:defRPr/>
              </a:pPr>
              <a:endParaRPr kumimoji="0" lang="en-GB" sz="1900" b="0" i="0" u="none" strike="noStrike" kern="1200" cap="none" spc="0" normalizeH="0" baseline="0" noProof="0" dirty="0">
                <a:ln>
                  <a:noFill/>
                </a:ln>
                <a:solidFill>
                  <a:srgbClr val="E7E6E6"/>
                </a:solidFill>
                <a:effectLst/>
                <a:uLnTx/>
                <a:uFillTx/>
                <a:latin typeface="Arial" pitchFamily="34" charset="0"/>
                <a:ea typeface="ＭＳ Ｐゴシック" charset="-128"/>
                <a:cs typeface="Arial" pitchFamily="34" charset="0"/>
              </a:endParaRPr>
            </a:p>
          </p:txBody>
        </p:sp>
        <p:sp>
          <p:nvSpPr>
            <p:cNvPr id="79" name="Freeform 78"/>
            <p:cNvSpPr/>
            <p:nvPr/>
          </p:nvSpPr>
          <p:spPr>
            <a:xfrm>
              <a:off x="382198" y="4214342"/>
              <a:ext cx="917311" cy="351386"/>
            </a:xfrm>
            <a:custGeom>
              <a:avLst/>
              <a:gdLst>
                <a:gd name="connsiteX0" fmla="*/ 187672 w 187672"/>
                <a:gd name="connsiteY0" fmla="*/ 0 h 351386"/>
                <a:gd name="connsiteX1" fmla="*/ 0 w 187672"/>
                <a:gd name="connsiteY1" fmla="*/ 0 h 351386"/>
                <a:gd name="connsiteX2" fmla="*/ 0 w 187672"/>
                <a:gd name="connsiteY2" fmla="*/ 351386 h 351386"/>
                <a:gd name="connsiteX3" fmla="*/ 179686 w 187672"/>
                <a:gd name="connsiteY3" fmla="*/ 351386 h 351386"/>
              </a:gdLst>
              <a:ahLst/>
              <a:cxnLst>
                <a:cxn ang="0">
                  <a:pos x="connsiteX0" y="connsiteY0"/>
                </a:cxn>
                <a:cxn ang="0">
                  <a:pos x="connsiteX1" y="connsiteY1"/>
                </a:cxn>
                <a:cxn ang="0">
                  <a:pos x="connsiteX2" y="connsiteY2"/>
                </a:cxn>
                <a:cxn ang="0">
                  <a:pos x="connsiteX3" y="connsiteY3"/>
                </a:cxn>
              </a:cxnLst>
              <a:rect l="l" t="t" r="r" b="b"/>
              <a:pathLst>
                <a:path w="187672" h="351386">
                  <a:moveTo>
                    <a:pt x="187672" y="0"/>
                  </a:moveTo>
                  <a:lnTo>
                    <a:pt x="0" y="0"/>
                  </a:lnTo>
                  <a:lnTo>
                    <a:pt x="0" y="351386"/>
                  </a:lnTo>
                  <a:lnTo>
                    <a:pt x="179686" y="351386"/>
                  </a:lnTo>
                </a:path>
              </a:pathLst>
            </a:custGeom>
            <a:noFill/>
            <a:ln w="19050">
              <a:solidFill>
                <a:schemeClr val="bg2"/>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79"/>
            <p:cNvSpPr/>
            <p:nvPr/>
          </p:nvSpPr>
          <p:spPr>
            <a:xfrm rot="10800000">
              <a:off x="7653339" y="4214342"/>
              <a:ext cx="1025712" cy="351386"/>
            </a:xfrm>
            <a:custGeom>
              <a:avLst/>
              <a:gdLst>
                <a:gd name="connsiteX0" fmla="*/ 187672 w 187672"/>
                <a:gd name="connsiteY0" fmla="*/ 0 h 351386"/>
                <a:gd name="connsiteX1" fmla="*/ 0 w 187672"/>
                <a:gd name="connsiteY1" fmla="*/ 0 h 351386"/>
                <a:gd name="connsiteX2" fmla="*/ 0 w 187672"/>
                <a:gd name="connsiteY2" fmla="*/ 351386 h 351386"/>
                <a:gd name="connsiteX3" fmla="*/ 179686 w 187672"/>
                <a:gd name="connsiteY3" fmla="*/ 351386 h 351386"/>
              </a:gdLst>
              <a:ahLst/>
              <a:cxnLst>
                <a:cxn ang="0">
                  <a:pos x="connsiteX0" y="connsiteY0"/>
                </a:cxn>
                <a:cxn ang="0">
                  <a:pos x="connsiteX1" y="connsiteY1"/>
                </a:cxn>
                <a:cxn ang="0">
                  <a:pos x="connsiteX2" y="connsiteY2"/>
                </a:cxn>
                <a:cxn ang="0">
                  <a:pos x="connsiteX3" y="connsiteY3"/>
                </a:cxn>
              </a:cxnLst>
              <a:rect l="l" t="t" r="r" b="b"/>
              <a:pathLst>
                <a:path w="187672" h="351386">
                  <a:moveTo>
                    <a:pt x="187672" y="0"/>
                  </a:moveTo>
                  <a:lnTo>
                    <a:pt x="0" y="0"/>
                  </a:lnTo>
                  <a:lnTo>
                    <a:pt x="0" y="351386"/>
                  </a:lnTo>
                  <a:lnTo>
                    <a:pt x="179686" y="351386"/>
                  </a:lnTo>
                </a:path>
              </a:pathLst>
            </a:custGeom>
            <a:noFill/>
            <a:ln w="19050">
              <a:solidFill>
                <a:schemeClr val="bg2"/>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xt Placeholder 6"/>
          <p:cNvSpPr>
            <a:spLocks noGrp="1"/>
          </p:cNvSpPr>
          <p:nvPr>
            <p:ph type="body" sz="quarter" idx="4294967295"/>
          </p:nvPr>
        </p:nvSpPr>
        <p:spPr>
          <a:xfrm>
            <a:off x="0" y="6543675"/>
            <a:ext cx="4176713" cy="138113"/>
          </a:xfrm>
          <a:prstGeom prst="rect">
            <a:avLst/>
          </a:prstGeom>
        </p:spPr>
        <p:txBody>
          <a:bodyPr>
            <a:noAutofit/>
          </a:bodyPr>
          <a:lstStyle/>
          <a:p>
            <a:pPr>
              <a:spcAft>
                <a:spcPts val="0"/>
              </a:spcAft>
            </a:pPr>
            <a:r>
              <a:rPr lang="en-GB" sz="900" dirty="0">
                <a:solidFill>
                  <a:schemeClr val="tx1"/>
                </a:solidFill>
              </a:rPr>
              <a:t>Friedberg JW. Am </a:t>
            </a:r>
            <a:r>
              <a:rPr lang="en-GB" sz="900" dirty="0" err="1">
                <a:solidFill>
                  <a:schemeClr val="tx1"/>
                </a:solidFill>
              </a:rPr>
              <a:t>Soc</a:t>
            </a:r>
            <a:r>
              <a:rPr lang="en-GB" sz="900" dirty="0">
                <a:solidFill>
                  <a:schemeClr val="tx1"/>
                </a:solidFill>
              </a:rPr>
              <a:t> </a:t>
            </a:r>
            <a:r>
              <a:rPr lang="en-GB" sz="900" dirty="0" err="1">
                <a:solidFill>
                  <a:schemeClr val="tx1"/>
                </a:solidFill>
              </a:rPr>
              <a:t>Hematol</a:t>
            </a:r>
            <a:r>
              <a:rPr lang="en-GB" sz="900" dirty="0">
                <a:solidFill>
                  <a:schemeClr val="tx1"/>
                </a:solidFill>
              </a:rPr>
              <a:t> </a:t>
            </a:r>
            <a:r>
              <a:rPr lang="en-GB" sz="900" dirty="0" err="1">
                <a:solidFill>
                  <a:schemeClr val="tx1"/>
                </a:solidFill>
              </a:rPr>
              <a:t>Educ</a:t>
            </a:r>
            <a:r>
              <a:rPr lang="en-GB" sz="900" dirty="0">
                <a:solidFill>
                  <a:schemeClr val="tx1"/>
                </a:solidFill>
              </a:rPr>
              <a:t> Program </a:t>
            </a:r>
            <a:r>
              <a:rPr lang="en-GB" sz="900" dirty="0" smtClean="0">
                <a:solidFill>
                  <a:schemeClr val="tx1"/>
                </a:solidFill>
              </a:rPr>
              <a:t>2011;2011:498–505</a:t>
            </a:r>
            <a:endParaRPr lang="en-GB" sz="900" dirty="0">
              <a:solidFill>
                <a:schemeClr val="tx1"/>
              </a:solidFill>
            </a:endParaRPr>
          </a:p>
        </p:txBody>
      </p:sp>
      <p:sp>
        <p:nvSpPr>
          <p:cNvPr id="4" name="Rectangle 3"/>
          <p:cNvSpPr/>
          <p:nvPr/>
        </p:nvSpPr>
        <p:spPr>
          <a:xfrm>
            <a:off x="1290539" y="3587714"/>
            <a:ext cx="2310112" cy="1000270"/>
          </a:xfrm>
          <a:prstGeom prst="rect">
            <a:avLst/>
          </a:prstGeom>
        </p:spPr>
        <p:txBody>
          <a:bodyPr wrap="square" lIns="121917" tIns="60958" rIns="121917" bIns="60958">
            <a:spAutoFit/>
          </a:bodyPr>
          <a:lstStyle/>
          <a:p>
            <a:pPr lvl="0" algn="ctr">
              <a:buClrTx/>
            </a:pPr>
            <a:r>
              <a:rPr lang="ru-RU" sz="1900" kern="1200" dirty="0">
                <a:solidFill>
                  <a:srgbClr val="C00000"/>
                </a:solidFill>
                <a:latin typeface="+mn-lt"/>
                <a:ea typeface="+mn-ea"/>
                <a:cs typeface="+mn-cs"/>
              </a:rPr>
              <a:t>Населението се состои </a:t>
            </a:r>
            <a:r>
              <a:rPr lang="ru-RU" sz="1900" kern="1200" dirty="0" smtClean="0">
                <a:solidFill>
                  <a:srgbClr val="C00000"/>
                </a:solidFill>
                <a:latin typeface="+mn-lt"/>
                <a:ea typeface="+mn-ea"/>
                <a:cs typeface="+mn-cs"/>
              </a:rPr>
              <a:t>главно од постари </a:t>
            </a:r>
            <a:r>
              <a:rPr lang="ru-RU" sz="1900" kern="1200" dirty="0">
                <a:solidFill>
                  <a:srgbClr val="C00000"/>
                </a:solidFill>
                <a:latin typeface="+mn-lt"/>
                <a:ea typeface="+mn-ea"/>
                <a:cs typeface="+mn-cs"/>
              </a:rPr>
              <a:t>пациенти</a:t>
            </a:r>
            <a:endParaRPr kumimoji="0" lang="en-GB" sz="1900" b="0" i="0" u="none" strike="noStrike" kern="1200" cap="none" spc="0" normalizeH="0" baseline="0" noProof="0" dirty="0">
              <a:ln>
                <a:noFill/>
              </a:ln>
              <a:solidFill>
                <a:srgbClr val="C00000"/>
              </a:solidFill>
              <a:effectLst/>
              <a:uLnTx/>
              <a:uFillTx/>
              <a:latin typeface="+mn-lt"/>
              <a:ea typeface="+mn-ea"/>
              <a:cs typeface="+mn-cs"/>
            </a:endParaRPr>
          </a:p>
        </p:txBody>
      </p:sp>
      <p:sp>
        <p:nvSpPr>
          <p:cNvPr id="5" name="Rectangle 4"/>
          <p:cNvSpPr/>
          <p:nvPr/>
        </p:nvSpPr>
        <p:spPr>
          <a:xfrm>
            <a:off x="4901150" y="3470296"/>
            <a:ext cx="2624695" cy="1846655"/>
          </a:xfrm>
          <a:prstGeom prst="rect">
            <a:avLst/>
          </a:prstGeom>
        </p:spPr>
        <p:txBody>
          <a:bodyPr wrap="square" lIns="121917" tIns="60958" rIns="121917" bIns="60958">
            <a:spAutoFit/>
          </a:bodyPr>
          <a:lstStyle/>
          <a:p>
            <a:pPr lvl="0" algn="ctr">
              <a:buClrTx/>
            </a:pPr>
            <a:r>
              <a:rPr lang="ru-RU" sz="1600" kern="1200" dirty="0">
                <a:solidFill>
                  <a:srgbClr val="C00000"/>
                </a:solidFill>
                <a:latin typeface="+mn-lt"/>
                <a:ea typeface="+mn-ea"/>
                <a:cs typeface="+mn-cs"/>
              </a:rPr>
              <a:t>Целите на третманот се палијативни. </a:t>
            </a:r>
            <a:endParaRPr lang="ru-RU" sz="1600" kern="1200" dirty="0" smtClean="0">
              <a:solidFill>
                <a:srgbClr val="C00000"/>
              </a:solidFill>
              <a:latin typeface="+mn-lt"/>
              <a:ea typeface="+mn-ea"/>
              <a:cs typeface="+mn-cs"/>
            </a:endParaRPr>
          </a:p>
          <a:p>
            <a:pPr lvl="0" algn="ctr">
              <a:buClrTx/>
            </a:pPr>
            <a:r>
              <a:rPr lang="ru-RU" sz="1600" kern="1200" dirty="0" smtClean="0">
                <a:solidFill>
                  <a:srgbClr val="C00000"/>
                </a:solidFill>
                <a:latin typeface="+mn-lt"/>
                <a:ea typeface="+mn-ea"/>
                <a:cs typeface="+mn-cs"/>
              </a:rPr>
              <a:t>Токсичноста </a:t>
            </a:r>
            <a:r>
              <a:rPr lang="ru-RU" sz="1600" kern="1200" dirty="0">
                <a:solidFill>
                  <a:srgbClr val="C00000"/>
                </a:solidFill>
                <a:latin typeface="+mn-lt"/>
                <a:ea typeface="+mn-ea"/>
                <a:cs typeface="+mn-cs"/>
              </a:rPr>
              <a:t>треба да се земе </a:t>
            </a:r>
            <a:r>
              <a:rPr lang="ru-RU" sz="1600" kern="1200" dirty="0" smtClean="0">
                <a:solidFill>
                  <a:srgbClr val="C00000"/>
                </a:solidFill>
                <a:latin typeface="+mn-lt"/>
                <a:ea typeface="+mn-ea"/>
                <a:cs typeface="+mn-cs"/>
              </a:rPr>
              <a:t>во предвид </a:t>
            </a:r>
            <a:r>
              <a:rPr lang="ru-RU" sz="1600" kern="1200" dirty="0">
                <a:solidFill>
                  <a:srgbClr val="C00000"/>
                </a:solidFill>
                <a:latin typeface="+mn-lt"/>
                <a:ea typeface="+mn-ea"/>
                <a:cs typeface="+mn-cs"/>
              </a:rPr>
              <a:t>со оглед на </a:t>
            </a:r>
            <a:r>
              <a:rPr lang="ru-RU" sz="1600" kern="1200" dirty="0" smtClean="0">
                <a:solidFill>
                  <a:srgbClr val="C00000"/>
                </a:solidFill>
                <a:latin typeface="+mn-lt"/>
                <a:ea typeface="+mn-ea"/>
                <a:cs typeface="+mn-cs"/>
              </a:rPr>
              <a:t>ограничените тераписки опции кај </a:t>
            </a:r>
            <a:r>
              <a:rPr lang="ru-RU" sz="1600" kern="1200" dirty="0">
                <a:solidFill>
                  <a:srgbClr val="C00000"/>
                </a:solidFill>
                <a:latin typeface="+mn-lt"/>
                <a:ea typeface="+mn-ea"/>
                <a:cs typeface="+mn-cs"/>
              </a:rPr>
              <a:t>овие пациенти</a:t>
            </a:r>
            <a:endParaRPr kumimoji="0" lang="en-GB" sz="1600" b="0" i="0" u="none" strike="noStrike" kern="1200" cap="none" spc="0" normalizeH="0" baseline="0" noProof="0" dirty="0">
              <a:ln>
                <a:noFill/>
              </a:ln>
              <a:solidFill>
                <a:srgbClr val="C00000"/>
              </a:solidFill>
              <a:effectLst/>
              <a:uLnTx/>
              <a:uFillTx/>
              <a:latin typeface="+mn-lt"/>
              <a:ea typeface="+mn-ea"/>
              <a:cs typeface="+mn-cs"/>
            </a:endParaRPr>
          </a:p>
        </p:txBody>
      </p:sp>
      <p:sp>
        <p:nvSpPr>
          <p:cNvPr id="6" name="Rectangle 5"/>
          <p:cNvSpPr/>
          <p:nvPr/>
        </p:nvSpPr>
        <p:spPr>
          <a:xfrm>
            <a:off x="8670174" y="3522811"/>
            <a:ext cx="2504569" cy="1600434"/>
          </a:xfrm>
          <a:prstGeom prst="rect">
            <a:avLst/>
          </a:prstGeom>
        </p:spPr>
        <p:txBody>
          <a:bodyPr wrap="square" lIns="121917" tIns="60958" rIns="121917" bIns="60958">
            <a:spAutoFit/>
          </a:bodyPr>
          <a:lstStyle/>
          <a:p>
            <a:pPr lvl="0" algn="ctr">
              <a:buClrTx/>
            </a:pPr>
            <a:r>
              <a:rPr lang="ru-RU" sz="1600" kern="1200" dirty="0">
                <a:solidFill>
                  <a:srgbClr val="C00000"/>
                </a:solidFill>
                <a:latin typeface="+mn-lt"/>
                <a:ea typeface="+mn-ea"/>
                <a:cs typeface="+mn-cs"/>
              </a:rPr>
              <a:t>Кандидати за кл. студии, нови тераписки модалитети (моноклонални антитела, мали молекули)</a:t>
            </a:r>
          </a:p>
        </p:txBody>
      </p:sp>
      <p:grpSp>
        <p:nvGrpSpPr>
          <p:cNvPr id="26" name="Group 25"/>
          <p:cNvGrpSpPr/>
          <p:nvPr/>
        </p:nvGrpSpPr>
        <p:grpSpPr>
          <a:xfrm>
            <a:off x="2077827" y="2222499"/>
            <a:ext cx="457523" cy="1229888"/>
            <a:chOff x="1455584" y="1256653"/>
            <a:chExt cx="392113" cy="1014413"/>
          </a:xfrm>
          <a:solidFill>
            <a:srgbClr val="C00000"/>
          </a:solidFill>
        </p:grpSpPr>
        <p:sp>
          <p:nvSpPr>
            <p:cNvPr id="24" name="Freeform 10"/>
            <p:cNvSpPr>
              <a:spLocks/>
            </p:cNvSpPr>
            <p:nvPr/>
          </p:nvSpPr>
          <p:spPr bwMode="auto">
            <a:xfrm>
              <a:off x="1455584" y="1437628"/>
              <a:ext cx="392113" cy="833438"/>
            </a:xfrm>
            <a:custGeom>
              <a:avLst/>
              <a:gdLst>
                <a:gd name="T0" fmla="*/ 24 w 50"/>
                <a:gd name="T1" fmla="*/ 53 h 110"/>
                <a:gd name="T2" fmla="*/ 24 w 50"/>
                <a:gd name="T3" fmla="*/ 58 h 110"/>
                <a:gd name="T4" fmla="*/ 24 w 50"/>
                <a:gd name="T5" fmla="*/ 101 h 110"/>
                <a:gd name="T6" fmla="*/ 23 w 50"/>
                <a:gd name="T7" fmla="*/ 106 h 110"/>
                <a:gd name="T8" fmla="*/ 17 w 50"/>
                <a:gd name="T9" fmla="*/ 110 h 110"/>
                <a:gd name="T10" fmla="*/ 12 w 50"/>
                <a:gd name="T11" fmla="*/ 105 h 110"/>
                <a:gd name="T12" fmla="*/ 11 w 50"/>
                <a:gd name="T13" fmla="*/ 100 h 110"/>
                <a:gd name="T14" fmla="*/ 11 w 50"/>
                <a:gd name="T15" fmla="*/ 20 h 110"/>
                <a:gd name="T16" fmla="*/ 11 w 50"/>
                <a:gd name="T17" fmla="*/ 15 h 110"/>
                <a:gd name="T18" fmla="*/ 9 w 50"/>
                <a:gd name="T19" fmla="*/ 16 h 110"/>
                <a:gd name="T20" fmla="*/ 9 w 50"/>
                <a:gd name="T21" fmla="*/ 19 h 110"/>
                <a:gd name="T22" fmla="*/ 9 w 50"/>
                <a:gd name="T23" fmla="*/ 47 h 110"/>
                <a:gd name="T24" fmla="*/ 4 w 50"/>
                <a:gd name="T25" fmla="*/ 53 h 110"/>
                <a:gd name="T26" fmla="*/ 0 w 50"/>
                <a:gd name="T27" fmla="*/ 46 h 110"/>
                <a:gd name="T28" fmla="*/ 0 w 50"/>
                <a:gd name="T29" fmla="*/ 15 h 110"/>
                <a:gd name="T30" fmla="*/ 15 w 50"/>
                <a:gd name="T31" fmla="*/ 0 h 110"/>
                <a:gd name="T32" fmla="*/ 37 w 50"/>
                <a:gd name="T33" fmla="*/ 0 h 110"/>
                <a:gd name="T34" fmla="*/ 50 w 50"/>
                <a:gd name="T35" fmla="*/ 13 h 110"/>
                <a:gd name="T36" fmla="*/ 50 w 50"/>
                <a:gd name="T37" fmla="*/ 48 h 110"/>
                <a:gd name="T38" fmla="*/ 46 w 50"/>
                <a:gd name="T39" fmla="*/ 53 h 110"/>
                <a:gd name="T40" fmla="*/ 41 w 50"/>
                <a:gd name="T41" fmla="*/ 48 h 110"/>
                <a:gd name="T42" fmla="*/ 41 w 50"/>
                <a:gd name="T43" fmla="*/ 21 h 110"/>
                <a:gd name="T44" fmla="*/ 41 w 50"/>
                <a:gd name="T45" fmla="*/ 16 h 110"/>
                <a:gd name="T46" fmla="*/ 40 w 50"/>
                <a:gd name="T47" fmla="*/ 15 h 110"/>
                <a:gd name="T48" fmla="*/ 39 w 50"/>
                <a:gd name="T49" fmla="*/ 19 h 110"/>
                <a:gd name="T50" fmla="*/ 39 w 50"/>
                <a:gd name="T51" fmla="*/ 44 h 110"/>
                <a:gd name="T52" fmla="*/ 39 w 50"/>
                <a:gd name="T53" fmla="*/ 102 h 110"/>
                <a:gd name="T54" fmla="*/ 33 w 50"/>
                <a:gd name="T55" fmla="*/ 110 h 110"/>
                <a:gd name="T56" fmla="*/ 26 w 50"/>
                <a:gd name="T57" fmla="*/ 102 h 110"/>
                <a:gd name="T58" fmla="*/ 26 w 50"/>
                <a:gd name="T59" fmla="*/ 58 h 110"/>
                <a:gd name="T60" fmla="*/ 26 w 50"/>
                <a:gd name="T61" fmla="*/ 53 h 110"/>
                <a:gd name="T62" fmla="*/ 24 w 50"/>
                <a:gd name="T63"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110">
                  <a:moveTo>
                    <a:pt x="24" y="53"/>
                  </a:moveTo>
                  <a:cubicBezTo>
                    <a:pt x="24" y="55"/>
                    <a:pt x="24" y="56"/>
                    <a:pt x="24" y="58"/>
                  </a:cubicBezTo>
                  <a:cubicBezTo>
                    <a:pt x="24" y="72"/>
                    <a:pt x="24" y="87"/>
                    <a:pt x="24" y="101"/>
                  </a:cubicBezTo>
                  <a:cubicBezTo>
                    <a:pt x="24" y="103"/>
                    <a:pt x="24" y="105"/>
                    <a:pt x="23" y="106"/>
                  </a:cubicBezTo>
                  <a:cubicBezTo>
                    <a:pt x="22" y="108"/>
                    <a:pt x="19" y="110"/>
                    <a:pt x="17" y="110"/>
                  </a:cubicBezTo>
                  <a:cubicBezTo>
                    <a:pt x="15" y="110"/>
                    <a:pt x="13" y="107"/>
                    <a:pt x="12" y="105"/>
                  </a:cubicBezTo>
                  <a:cubicBezTo>
                    <a:pt x="11" y="104"/>
                    <a:pt x="11" y="102"/>
                    <a:pt x="11" y="100"/>
                  </a:cubicBezTo>
                  <a:cubicBezTo>
                    <a:pt x="11" y="74"/>
                    <a:pt x="11" y="47"/>
                    <a:pt x="11" y="20"/>
                  </a:cubicBezTo>
                  <a:cubicBezTo>
                    <a:pt x="11" y="19"/>
                    <a:pt x="11" y="17"/>
                    <a:pt x="11" y="15"/>
                  </a:cubicBezTo>
                  <a:cubicBezTo>
                    <a:pt x="10" y="15"/>
                    <a:pt x="10" y="16"/>
                    <a:pt x="9" y="16"/>
                  </a:cubicBezTo>
                  <a:cubicBezTo>
                    <a:pt x="9" y="17"/>
                    <a:pt x="9" y="18"/>
                    <a:pt x="9" y="19"/>
                  </a:cubicBezTo>
                  <a:cubicBezTo>
                    <a:pt x="9" y="28"/>
                    <a:pt x="9" y="37"/>
                    <a:pt x="9" y="47"/>
                  </a:cubicBezTo>
                  <a:cubicBezTo>
                    <a:pt x="9" y="50"/>
                    <a:pt x="8" y="53"/>
                    <a:pt x="4" y="53"/>
                  </a:cubicBezTo>
                  <a:cubicBezTo>
                    <a:pt x="0" y="53"/>
                    <a:pt x="0" y="50"/>
                    <a:pt x="0" y="46"/>
                  </a:cubicBezTo>
                  <a:cubicBezTo>
                    <a:pt x="0" y="36"/>
                    <a:pt x="0" y="25"/>
                    <a:pt x="0" y="15"/>
                  </a:cubicBezTo>
                  <a:cubicBezTo>
                    <a:pt x="0" y="5"/>
                    <a:pt x="5" y="0"/>
                    <a:pt x="15" y="0"/>
                  </a:cubicBezTo>
                  <a:cubicBezTo>
                    <a:pt x="22" y="0"/>
                    <a:pt x="29" y="0"/>
                    <a:pt x="37" y="0"/>
                  </a:cubicBezTo>
                  <a:cubicBezTo>
                    <a:pt x="44" y="0"/>
                    <a:pt x="50" y="6"/>
                    <a:pt x="50" y="13"/>
                  </a:cubicBezTo>
                  <a:cubicBezTo>
                    <a:pt x="50" y="25"/>
                    <a:pt x="50" y="36"/>
                    <a:pt x="50" y="48"/>
                  </a:cubicBezTo>
                  <a:cubicBezTo>
                    <a:pt x="50" y="51"/>
                    <a:pt x="49" y="53"/>
                    <a:pt x="46" y="53"/>
                  </a:cubicBezTo>
                  <a:cubicBezTo>
                    <a:pt x="42" y="53"/>
                    <a:pt x="41" y="50"/>
                    <a:pt x="41" y="48"/>
                  </a:cubicBezTo>
                  <a:cubicBezTo>
                    <a:pt x="41" y="39"/>
                    <a:pt x="41" y="30"/>
                    <a:pt x="41" y="21"/>
                  </a:cubicBezTo>
                  <a:cubicBezTo>
                    <a:pt x="41" y="19"/>
                    <a:pt x="41" y="17"/>
                    <a:pt x="41" y="16"/>
                  </a:cubicBezTo>
                  <a:cubicBezTo>
                    <a:pt x="41" y="16"/>
                    <a:pt x="40" y="16"/>
                    <a:pt x="40" y="15"/>
                  </a:cubicBezTo>
                  <a:cubicBezTo>
                    <a:pt x="39" y="17"/>
                    <a:pt x="39" y="18"/>
                    <a:pt x="39" y="19"/>
                  </a:cubicBezTo>
                  <a:cubicBezTo>
                    <a:pt x="39" y="28"/>
                    <a:pt x="39" y="36"/>
                    <a:pt x="39" y="44"/>
                  </a:cubicBezTo>
                  <a:cubicBezTo>
                    <a:pt x="39" y="64"/>
                    <a:pt x="39" y="83"/>
                    <a:pt x="39" y="102"/>
                  </a:cubicBezTo>
                  <a:cubicBezTo>
                    <a:pt x="39" y="108"/>
                    <a:pt x="36" y="110"/>
                    <a:pt x="33" y="110"/>
                  </a:cubicBezTo>
                  <a:cubicBezTo>
                    <a:pt x="29" y="110"/>
                    <a:pt x="26" y="108"/>
                    <a:pt x="26" y="102"/>
                  </a:cubicBezTo>
                  <a:cubicBezTo>
                    <a:pt x="26" y="88"/>
                    <a:pt x="26" y="73"/>
                    <a:pt x="26" y="58"/>
                  </a:cubicBezTo>
                  <a:cubicBezTo>
                    <a:pt x="26" y="56"/>
                    <a:pt x="26" y="55"/>
                    <a:pt x="26" y="53"/>
                  </a:cubicBezTo>
                  <a:cubicBezTo>
                    <a:pt x="25" y="53"/>
                    <a:pt x="25" y="53"/>
                    <a:pt x="24" y="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11"/>
            <p:cNvSpPr>
              <a:spLocks noChangeArrowheads="1"/>
            </p:cNvSpPr>
            <p:nvPr/>
          </p:nvSpPr>
          <p:spPr bwMode="auto">
            <a:xfrm>
              <a:off x="1557184" y="1256653"/>
              <a:ext cx="173038" cy="16668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Freeform 141"/>
          <p:cNvSpPr>
            <a:spLocks noEditPoints="1"/>
          </p:cNvSpPr>
          <p:nvPr/>
        </p:nvSpPr>
        <p:spPr bwMode="auto">
          <a:xfrm>
            <a:off x="9301017" y="2246285"/>
            <a:ext cx="1062607" cy="1066857"/>
          </a:xfrm>
          <a:custGeom>
            <a:avLst/>
            <a:gdLst>
              <a:gd name="T0" fmla="*/ 683 w 739"/>
              <a:gd name="T1" fmla="*/ 673 h 742"/>
              <a:gd name="T2" fmla="*/ 576 w 739"/>
              <a:gd name="T3" fmla="*/ 673 h 742"/>
              <a:gd name="T4" fmla="*/ 672 w 739"/>
              <a:gd name="T5" fmla="*/ 475 h 742"/>
              <a:gd name="T6" fmla="*/ 538 w 739"/>
              <a:gd name="T7" fmla="*/ 251 h 742"/>
              <a:gd name="T8" fmla="*/ 609 w 739"/>
              <a:gd name="T9" fmla="*/ 171 h 742"/>
              <a:gd name="T10" fmla="*/ 607 w 739"/>
              <a:gd name="T11" fmla="*/ 82 h 742"/>
              <a:gd name="T12" fmla="*/ 540 w 739"/>
              <a:gd name="T13" fmla="*/ 22 h 742"/>
              <a:gd name="T14" fmla="*/ 451 w 739"/>
              <a:gd name="T15" fmla="*/ 32 h 742"/>
              <a:gd name="T16" fmla="*/ 244 w 739"/>
              <a:gd name="T17" fmla="*/ 268 h 742"/>
              <a:gd name="T18" fmla="*/ 245 w 739"/>
              <a:gd name="T19" fmla="*/ 357 h 742"/>
              <a:gd name="T20" fmla="*/ 249 w 739"/>
              <a:gd name="T21" fmla="*/ 359 h 742"/>
              <a:gd name="T22" fmla="*/ 243 w 739"/>
              <a:gd name="T23" fmla="*/ 400 h 742"/>
              <a:gd name="T24" fmla="*/ 270 w 739"/>
              <a:gd name="T25" fmla="*/ 424 h 742"/>
              <a:gd name="T26" fmla="*/ 310 w 739"/>
              <a:gd name="T27" fmla="*/ 413 h 742"/>
              <a:gd name="T28" fmla="*/ 313 w 739"/>
              <a:gd name="T29" fmla="*/ 416 h 742"/>
              <a:gd name="T30" fmla="*/ 401 w 739"/>
              <a:gd name="T31" fmla="*/ 407 h 742"/>
              <a:gd name="T32" fmla="*/ 485 w 739"/>
              <a:gd name="T33" fmla="*/ 312 h 742"/>
              <a:gd name="T34" fmla="*/ 594 w 739"/>
              <a:gd name="T35" fmla="*/ 475 h 742"/>
              <a:gd name="T36" fmla="*/ 418 w 739"/>
              <a:gd name="T37" fmla="*/ 651 h 742"/>
              <a:gd name="T38" fmla="*/ 266 w 739"/>
              <a:gd name="T39" fmla="*/ 564 h 742"/>
              <a:gd name="T40" fmla="*/ 266 w 739"/>
              <a:gd name="T41" fmla="*/ 525 h 742"/>
              <a:gd name="T42" fmla="*/ 394 w 739"/>
              <a:gd name="T43" fmla="*/ 525 h 742"/>
              <a:gd name="T44" fmla="*/ 394 w 739"/>
              <a:gd name="T45" fmla="*/ 481 h 742"/>
              <a:gd name="T46" fmla="*/ 53 w 739"/>
              <a:gd name="T47" fmla="*/ 481 h 742"/>
              <a:gd name="T48" fmla="*/ 53 w 739"/>
              <a:gd name="T49" fmla="*/ 525 h 742"/>
              <a:gd name="T50" fmla="*/ 172 w 739"/>
              <a:gd name="T51" fmla="*/ 525 h 742"/>
              <a:gd name="T52" fmla="*/ 172 w 739"/>
              <a:gd name="T53" fmla="*/ 673 h 742"/>
              <a:gd name="T54" fmla="*/ 56 w 739"/>
              <a:gd name="T55" fmla="*/ 673 h 742"/>
              <a:gd name="T56" fmla="*/ 0 w 739"/>
              <a:gd name="T57" fmla="*/ 742 h 742"/>
              <a:gd name="T58" fmla="*/ 739 w 739"/>
              <a:gd name="T59" fmla="*/ 742 h 742"/>
              <a:gd name="T60" fmla="*/ 683 w 739"/>
              <a:gd name="T61" fmla="*/ 673 h 742"/>
              <a:gd name="T62" fmla="*/ 352 w 739"/>
              <a:gd name="T63" fmla="*/ 237 h 742"/>
              <a:gd name="T64" fmla="*/ 336 w 739"/>
              <a:gd name="T65" fmla="*/ 235 h 742"/>
              <a:gd name="T66" fmla="*/ 332 w 739"/>
              <a:gd name="T67" fmla="*/ 219 h 742"/>
              <a:gd name="T68" fmla="*/ 482 w 739"/>
              <a:gd name="T69" fmla="*/ 49 h 742"/>
              <a:gd name="T70" fmla="*/ 498 w 739"/>
              <a:gd name="T71" fmla="*/ 51 h 742"/>
              <a:gd name="T72" fmla="*/ 502 w 739"/>
              <a:gd name="T73" fmla="*/ 67 h 742"/>
              <a:gd name="T74" fmla="*/ 352 w 739"/>
              <a:gd name="T75" fmla="*/ 237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9" h="742">
                <a:moveTo>
                  <a:pt x="683" y="673"/>
                </a:moveTo>
                <a:cubicBezTo>
                  <a:pt x="576" y="673"/>
                  <a:pt x="576" y="673"/>
                  <a:pt x="576" y="673"/>
                </a:cubicBezTo>
                <a:cubicBezTo>
                  <a:pt x="634" y="626"/>
                  <a:pt x="672" y="555"/>
                  <a:pt x="672" y="475"/>
                </a:cubicBezTo>
                <a:cubicBezTo>
                  <a:pt x="672" y="378"/>
                  <a:pt x="618" y="294"/>
                  <a:pt x="538" y="251"/>
                </a:cubicBezTo>
                <a:cubicBezTo>
                  <a:pt x="609" y="171"/>
                  <a:pt x="609" y="171"/>
                  <a:pt x="609" y="171"/>
                </a:cubicBezTo>
                <a:cubicBezTo>
                  <a:pt x="633" y="144"/>
                  <a:pt x="632" y="104"/>
                  <a:pt x="607" y="82"/>
                </a:cubicBezTo>
                <a:cubicBezTo>
                  <a:pt x="540" y="22"/>
                  <a:pt x="540" y="22"/>
                  <a:pt x="540" y="22"/>
                </a:cubicBezTo>
                <a:cubicBezTo>
                  <a:pt x="515" y="0"/>
                  <a:pt x="475" y="5"/>
                  <a:pt x="451" y="32"/>
                </a:cubicBezTo>
                <a:cubicBezTo>
                  <a:pt x="244" y="268"/>
                  <a:pt x="244" y="268"/>
                  <a:pt x="244" y="268"/>
                </a:cubicBezTo>
                <a:cubicBezTo>
                  <a:pt x="220" y="295"/>
                  <a:pt x="221" y="335"/>
                  <a:pt x="245" y="357"/>
                </a:cubicBezTo>
                <a:cubicBezTo>
                  <a:pt x="249" y="359"/>
                  <a:pt x="249" y="359"/>
                  <a:pt x="249" y="359"/>
                </a:cubicBezTo>
                <a:cubicBezTo>
                  <a:pt x="236" y="373"/>
                  <a:pt x="234" y="392"/>
                  <a:pt x="243" y="400"/>
                </a:cubicBezTo>
                <a:cubicBezTo>
                  <a:pt x="270" y="424"/>
                  <a:pt x="270" y="424"/>
                  <a:pt x="270" y="424"/>
                </a:cubicBezTo>
                <a:cubicBezTo>
                  <a:pt x="280" y="432"/>
                  <a:pt x="298" y="428"/>
                  <a:pt x="310" y="413"/>
                </a:cubicBezTo>
                <a:cubicBezTo>
                  <a:pt x="313" y="416"/>
                  <a:pt x="313" y="416"/>
                  <a:pt x="313" y="416"/>
                </a:cubicBezTo>
                <a:cubicBezTo>
                  <a:pt x="338" y="438"/>
                  <a:pt x="377" y="434"/>
                  <a:pt x="401" y="407"/>
                </a:cubicBezTo>
                <a:cubicBezTo>
                  <a:pt x="485" y="312"/>
                  <a:pt x="485" y="312"/>
                  <a:pt x="485" y="312"/>
                </a:cubicBezTo>
                <a:cubicBezTo>
                  <a:pt x="549" y="338"/>
                  <a:pt x="594" y="401"/>
                  <a:pt x="594" y="475"/>
                </a:cubicBezTo>
                <a:cubicBezTo>
                  <a:pt x="594" y="572"/>
                  <a:pt x="515" y="651"/>
                  <a:pt x="418" y="651"/>
                </a:cubicBezTo>
                <a:cubicBezTo>
                  <a:pt x="353" y="651"/>
                  <a:pt x="297" y="616"/>
                  <a:pt x="266" y="564"/>
                </a:cubicBezTo>
                <a:cubicBezTo>
                  <a:pt x="266" y="525"/>
                  <a:pt x="266" y="525"/>
                  <a:pt x="266" y="525"/>
                </a:cubicBezTo>
                <a:cubicBezTo>
                  <a:pt x="394" y="525"/>
                  <a:pt x="394" y="525"/>
                  <a:pt x="394" y="525"/>
                </a:cubicBezTo>
                <a:cubicBezTo>
                  <a:pt x="394" y="481"/>
                  <a:pt x="394" y="481"/>
                  <a:pt x="394" y="481"/>
                </a:cubicBezTo>
                <a:cubicBezTo>
                  <a:pt x="53" y="481"/>
                  <a:pt x="53" y="481"/>
                  <a:pt x="53" y="481"/>
                </a:cubicBezTo>
                <a:cubicBezTo>
                  <a:pt x="53" y="525"/>
                  <a:pt x="53" y="525"/>
                  <a:pt x="53" y="525"/>
                </a:cubicBezTo>
                <a:cubicBezTo>
                  <a:pt x="172" y="525"/>
                  <a:pt x="172" y="525"/>
                  <a:pt x="172" y="525"/>
                </a:cubicBezTo>
                <a:cubicBezTo>
                  <a:pt x="172" y="673"/>
                  <a:pt x="172" y="673"/>
                  <a:pt x="172" y="673"/>
                </a:cubicBezTo>
                <a:cubicBezTo>
                  <a:pt x="56" y="673"/>
                  <a:pt x="56" y="673"/>
                  <a:pt x="56" y="673"/>
                </a:cubicBezTo>
                <a:cubicBezTo>
                  <a:pt x="0" y="673"/>
                  <a:pt x="0" y="742"/>
                  <a:pt x="0" y="742"/>
                </a:cubicBezTo>
                <a:cubicBezTo>
                  <a:pt x="739" y="742"/>
                  <a:pt x="739" y="742"/>
                  <a:pt x="739" y="742"/>
                </a:cubicBezTo>
                <a:cubicBezTo>
                  <a:pt x="739" y="680"/>
                  <a:pt x="683" y="673"/>
                  <a:pt x="683" y="673"/>
                </a:cubicBezTo>
                <a:close/>
                <a:moveTo>
                  <a:pt x="352" y="237"/>
                </a:moveTo>
                <a:cubicBezTo>
                  <a:pt x="348" y="241"/>
                  <a:pt x="341" y="240"/>
                  <a:pt x="336" y="235"/>
                </a:cubicBezTo>
                <a:cubicBezTo>
                  <a:pt x="330" y="230"/>
                  <a:pt x="329" y="223"/>
                  <a:pt x="332" y="219"/>
                </a:cubicBezTo>
                <a:cubicBezTo>
                  <a:pt x="482" y="49"/>
                  <a:pt x="482" y="49"/>
                  <a:pt x="482" y="49"/>
                </a:cubicBezTo>
                <a:cubicBezTo>
                  <a:pt x="485" y="45"/>
                  <a:pt x="493" y="46"/>
                  <a:pt x="498" y="51"/>
                </a:cubicBezTo>
                <a:cubicBezTo>
                  <a:pt x="504" y="55"/>
                  <a:pt x="505" y="63"/>
                  <a:pt x="502" y="67"/>
                </a:cubicBezTo>
                <a:lnTo>
                  <a:pt x="352" y="237"/>
                </a:lnTo>
                <a:close/>
              </a:path>
            </a:pathLst>
          </a:custGeom>
          <a:solidFill>
            <a:srgbClr val="C00000"/>
          </a:solidFill>
          <a:ln>
            <a:noFill/>
          </a:ln>
          <a:extLst/>
        </p:spPr>
        <p:txBody>
          <a:bodyPr vert="horz" wrap="square" lIns="121917" tIns="60958" rIns="121917" bIns="6095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6"/>
          <p:cNvGrpSpPr/>
          <p:nvPr/>
        </p:nvGrpSpPr>
        <p:grpSpPr>
          <a:xfrm>
            <a:off x="5622053" y="2157501"/>
            <a:ext cx="1167275" cy="991772"/>
            <a:chOff x="4240467" y="1492913"/>
            <a:chExt cx="663104" cy="621785"/>
          </a:xfrm>
          <a:solidFill>
            <a:srgbClr val="C00000"/>
          </a:solidFill>
        </p:grpSpPr>
        <p:sp>
          <p:nvSpPr>
            <p:cNvPr id="38" name="Freeform 37"/>
            <p:cNvSpPr>
              <a:spLocks/>
            </p:cNvSpPr>
            <p:nvPr>
              <p:custDataLst>
                <p:tags r:id="rId1"/>
              </p:custDataLst>
            </p:nvPr>
          </p:nvSpPr>
          <p:spPr bwMode="auto">
            <a:xfrm>
              <a:off x="4240467" y="1492913"/>
              <a:ext cx="525152" cy="525152"/>
            </a:xfrm>
            <a:custGeom>
              <a:avLst/>
              <a:gdLst>
                <a:gd name="T0" fmla="*/ 209 w 331"/>
                <a:gd name="T1" fmla="*/ 45 h 331"/>
                <a:gd name="T2" fmla="*/ 45 w 331"/>
                <a:gd name="T3" fmla="*/ 45 h 331"/>
                <a:gd name="T4" fmla="*/ 45 w 331"/>
                <a:gd name="T5" fmla="*/ 208 h 331"/>
                <a:gd name="T6" fmla="*/ 168 w 331"/>
                <a:gd name="T7" fmla="*/ 331 h 331"/>
                <a:gd name="T8" fmla="*/ 331 w 331"/>
                <a:gd name="T9" fmla="*/ 167 h 331"/>
                <a:gd name="T10" fmla="*/ 209 w 331"/>
                <a:gd name="T11" fmla="*/ 45 h 331"/>
              </a:gdLst>
              <a:ahLst/>
              <a:cxnLst>
                <a:cxn ang="0">
                  <a:pos x="T0" y="T1"/>
                </a:cxn>
                <a:cxn ang="0">
                  <a:pos x="T2" y="T3"/>
                </a:cxn>
                <a:cxn ang="0">
                  <a:pos x="T4" y="T5"/>
                </a:cxn>
                <a:cxn ang="0">
                  <a:pos x="T6" y="T7"/>
                </a:cxn>
                <a:cxn ang="0">
                  <a:pos x="T8" y="T9"/>
                </a:cxn>
                <a:cxn ang="0">
                  <a:pos x="T10" y="T11"/>
                </a:cxn>
              </a:cxnLst>
              <a:rect l="0" t="0" r="r" b="b"/>
              <a:pathLst>
                <a:path w="331" h="331">
                  <a:moveTo>
                    <a:pt x="209" y="45"/>
                  </a:moveTo>
                  <a:cubicBezTo>
                    <a:pt x="164" y="0"/>
                    <a:pt x="90" y="0"/>
                    <a:pt x="45" y="45"/>
                  </a:cubicBezTo>
                  <a:cubicBezTo>
                    <a:pt x="0" y="90"/>
                    <a:pt x="0" y="163"/>
                    <a:pt x="45" y="208"/>
                  </a:cubicBezTo>
                  <a:cubicBezTo>
                    <a:pt x="168" y="331"/>
                    <a:pt x="168" y="331"/>
                    <a:pt x="168" y="331"/>
                  </a:cubicBezTo>
                  <a:cubicBezTo>
                    <a:pt x="331" y="167"/>
                    <a:pt x="331" y="167"/>
                    <a:pt x="331" y="167"/>
                  </a:cubicBezTo>
                  <a:lnTo>
                    <a:pt x="209" y="45"/>
                  </a:lnTo>
                  <a:close/>
                </a:path>
              </a:pathLst>
            </a:custGeom>
            <a:grpFill/>
            <a:ln w="19050" cap="flat">
              <a:solidFill>
                <a:srgbClr val="C2E0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8"/>
            <p:cNvSpPr>
              <a:spLocks/>
            </p:cNvSpPr>
            <p:nvPr>
              <p:custDataLst>
                <p:tags r:id="rId2"/>
              </p:custDataLst>
            </p:nvPr>
          </p:nvSpPr>
          <p:spPr bwMode="auto">
            <a:xfrm>
              <a:off x="4668985" y="1726166"/>
              <a:ext cx="195266" cy="194599"/>
            </a:xfrm>
            <a:custGeom>
              <a:avLst/>
              <a:gdLst>
                <a:gd name="T0" fmla="*/ 41 w 123"/>
                <a:gd name="T1" fmla="*/ 0 h 123"/>
                <a:gd name="T2" fmla="*/ 102 w 123"/>
                <a:gd name="T3" fmla="*/ 61 h 123"/>
                <a:gd name="T4" fmla="*/ 102 w 123"/>
                <a:gd name="T5" fmla="*/ 102 h 123"/>
                <a:gd name="T6" fmla="*/ 61 w 123"/>
                <a:gd name="T7" fmla="*/ 102 h 123"/>
                <a:gd name="T8" fmla="*/ 0 w 123"/>
                <a:gd name="T9" fmla="*/ 41 h 123"/>
              </a:gdLst>
              <a:ahLst/>
              <a:cxnLst>
                <a:cxn ang="0">
                  <a:pos x="T0" y="T1"/>
                </a:cxn>
                <a:cxn ang="0">
                  <a:pos x="T2" y="T3"/>
                </a:cxn>
                <a:cxn ang="0">
                  <a:pos x="T4" y="T5"/>
                </a:cxn>
                <a:cxn ang="0">
                  <a:pos x="T6" y="T7"/>
                </a:cxn>
                <a:cxn ang="0">
                  <a:pos x="T8" y="T9"/>
                </a:cxn>
              </a:cxnLst>
              <a:rect l="0" t="0" r="r" b="b"/>
              <a:pathLst>
                <a:path w="123" h="123">
                  <a:moveTo>
                    <a:pt x="41" y="0"/>
                  </a:moveTo>
                  <a:cubicBezTo>
                    <a:pt x="102" y="61"/>
                    <a:pt x="102" y="61"/>
                    <a:pt x="102" y="61"/>
                  </a:cubicBezTo>
                  <a:cubicBezTo>
                    <a:pt x="102" y="61"/>
                    <a:pt x="123" y="82"/>
                    <a:pt x="102" y="102"/>
                  </a:cubicBezTo>
                  <a:cubicBezTo>
                    <a:pt x="82" y="123"/>
                    <a:pt x="61" y="102"/>
                    <a:pt x="61" y="102"/>
                  </a:cubicBezTo>
                  <a:cubicBezTo>
                    <a:pt x="0" y="41"/>
                    <a:pt x="0" y="41"/>
                    <a:pt x="0" y="41"/>
                  </a:cubicBezTo>
                </a:path>
              </a:pathLst>
            </a:custGeom>
            <a:grpFill/>
            <a:ln w="12700" cap="flat">
              <a:solidFill>
                <a:srgbClr val="C2E0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9"/>
            <p:cNvSpPr>
              <a:spLocks/>
            </p:cNvSpPr>
            <p:nvPr>
              <p:custDataLst>
                <p:tags r:id="rId3"/>
              </p:custDataLst>
            </p:nvPr>
          </p:nvSpPr>
          <p:spPr bwMode="auto">
            <a:xfrm>
              <a:off x="4668985" y="1726166"/>
              <a:ext cx="195266" cy="194599"/>
            </a:xfrm>
            <a:custGeom>
              <a:avLst/>
              <a:gdLst>
                <a:gd name="T0" fmla="*/ 41 w 123"/>
                <a:gd name="T1" fmla="*/ 0 h 123"/>
                <a:gd name="T2" fmla="*/ 102 w 123"/>
                <a:gd name="T3" fmla="*/ 61 h 123"/>
                <a:gd name="T4" fmla="*/ 102 w 123"/>
                <a:gd name="T5" fmla="*/ 102 h 123"/>
                <a:gd name="T6" fmla="*/ 61 w 123"/>
                <a:gd name="T7" fmla="*/ 102 h 123"/>
                <a:gd name="T8" fmla="*/ 0 w 123"/>
                <a:gd name="T9" fmla="*/ 41 h 123"/>
              </a:gdLst>
              <a:ahLst/>
              <a:cxnLst>
                <a:cxn ang="0">
                  <a:pos x="T0" y="T1"/>
                </a:cxn>
                <a:cxn ang="0">
                  <a:pos x="T2" y="T3"/>
                </a:cxn>
                <a:cxn ang="0">
                  <a:pos x="T4" y="T5"/>
                </a:cxn>
                <a:cxn ang="0">
                  <a:pos x="T6" y="T7"/>
                </a:cxn>
                <a:cxn ang="0">
                  <a:pos x="T8" y="T9"/>
                </a:cxn>
              </a:cxnLst>
              <a:rect l="0" t="0" r="r" b="b"/>
              <a:pathLst>
                <a:path w="123" h="123">
                  <a:moveTo>
                    <a:pt x="41" y="0"/>
                  </a:moveTo>
                  <a:cubicBezTo>
                    <a:pt x="102" y="61"/>
                    <a:pt x="102" y="61"/>
                    <a:pt x="102" y="61"/>
                  </a:cubicBezTo>
                  <a:cubicBezTo>
                    <a:pt x="102" y="61"/>
                    <a:pt x="123" y="82"/>
                    <a:pt x="102" y="102"/>
                  </a:cubicBezTo>
                  <a:cubicBezTo>
                    <a:pt x="82" y="123"/>
                    <a:pt x="61" y="102"/>
                    <a:pt x="61" y="102"/>
                  </a:cubicBezTo>
                  <a:cubicBezTo>
                    <a:pt x="0" y="41"/>
                    <a:pt x="0" y="41"/>
                    <a:pt x="0" y="41"/>
                  </a:cubicBezTo>
                </a:path>
              </a:pathLst>
            </a:custGeom>
            <a:grpFill/>
            <a:ln w="12700" cap="flat">
              <a:solidFill>
                <a:srgbClr val="C2E0FF"/>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p:cNvSpPr>
              <a:spLocks/>
            </p:cNvSpPr>
            <p:nvPr>
              <p:custDataLst>
                <p:tags r:id="rId4"/>
              </p:custDataLst>
            </p:nvPr>
          </p:nvSpPr>
          <p:spPr bwMode="auto">
            <a:xfrm>
              <a:off x="4603675" y="1790810"/>
              <a:ext cx="195266" cy="195266"/>
            </a:xfrm>
            <a:custGeom>
              <a:avLst/>
              <a:gdLst>
                <a:gd name="T0" fmla="*/ 41 w 123"/>
                <a:gd name="T1" fmla="*/ 0 h 123"/>
                <a:gd name="T2" fmla="*/ 102 w 123"/>
                <a:gd name="T3" fmla="*/ 61 h 123"/>
                <a:gd name="T4" fmla="*/ 102 w 123"/>
                <a:gd name="T5" fmla="*/ 102 h 123"/>
                <a:gd name="T6" fmla="*/ 62 w 123"/>
                <a:gd name="T7" fmla="*/ 102 h 123"/>
                <a:gd name="T8" fmla="*/ 0 w 123"/>
                <a:gd name="T9" fmla="*/ 41 h 123"/>
              </a:gdLst>
              <a:ahLst/>
              <a:cxnLst>
                <a:cxn ang="0">
                  <a:pos x="T0" y="T1"/>
                </a:cxn>
                <a:cxn ang="0">
                  <a:pos x="T2" y="T3"/>
                </a:cxn>
                <a:cxn ang="0">
                  <a:pos x="T4" y="T5"/>
                </a:cxn>
                <a:cxn ang="0">
                  <a:pos x="T6" y="T7"/>
                </a:cxn>
                <a:cxn ang="0">
                  <a:pos x="T8" y="T9"/>
                </a:cxn>
              </a:cxnLst>
              <a:rect l="0" t="0" r="r" b="b"/>
              <a:pathLst>
                <a:path w="123" h="123">
                  <a:moveTo>
                    <a:pt x="41" y="0"/>
                  </a:moveTo>
                  <a:cubicBezTo>
                    <a:pt x="102" y="61"/>
                    <a:pt x="102" y="61"/>
                    <a:pt x="102" y="61"/>
                  </a:cubicBezTo>
                  <a:cubicBezTo>
                    <a:pt x="102" y="61"/>
                    <a:pt x="123" y="82"/>
                    <a:pt x="102" y="102"/>
                  </a:cubicBezTo>
                  <a:cubicBezTo>
                    <a:pt x="82" y="123"/>
                    <a:pt x="62" y="102"/>
                    <a:pt x="62" y="102"/>
                  </a:cubicBezTo>
                  <a:cubicBezTo>
                    <a:pt x="0" y="41"/>
                    <a:pt x="0" y="41"/>
                    <a:pt x="0" y="41"/>
                  </a:cubicBezTo>
                </a:path>
              </a:pathLst>
            </a:custGeom>
            <a:grpFill/>
            <a:ln w="12700" cap="flat">
              <a:solidFill>
                <a:srgbClr val="C2E0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41"/>
            <p:cNvSpPr>
              <a:spLocks/>
            </p:cNvSpPr>
            <p:nvPr>
              <p:custDataLst>
                <p:tags r:id="rId5"/>
              </p:custDataLst>
            </p:nvPr>
          </p:nvSpPr>
          <p:spPr bwMode="auto">
            <a:xfrm>
              <a:off x="4603675" y="1790810"/>
              <a:ext cx="195266" cy="195266"/>
            </a:xfrm>
            <a:custGeom>
              <a:avLst/>
              <a:gdLst>
                <a:gd name="T0" fmla="*/ 41 w 123"/>
                <a:gd name="T1" fmla="*/ 0 h 123"/>
                <a:gd name="T2" fmla="*/ 102 w 123"/>
                <a:gd name="T3" fmla="*/ 61 h 123"/>
                <a:gd name="T4" fmla="*/ 102 w 123"/>
                <a:gd name="T5" fmla="*/ 102 h 123"/>
                <a:gd name="T6" fmla="*/ 62 w 123"/>
                <a:gd name="T7" fmla="*/ 102 h 123"/>
                <a:gd name="T8" fmla="*/ 0 w 123"/>
                <a:gd name="T9" fmla="*/ 41 h 123"/>
              </a:gdLst>
              <a:ahLst/>
              <a:cxnLst>
                <a:cxn ang="0">
                  <a:pos x="T0" y="T1"/>
                </a:cxn>
                <a:cxn ang="0">
                  <a:pos x="T2" y="T3"/>
                </a:cxn>
                <a:cxn ang="0">
                  <a:pos x="T4" y="T5"/>
                </a:cxn>
                <a:cxn ang="0">
                  <a:pos x="T6" y="T7"/>
                </a:cxn>
                <a:cxn ang="0">
                  <a:pos x="T8" y="T9"/>
                </a:cxn>
              </a:cxnLst>
              <a:rect l="0" t="0" r="r" b="b"/>
              <a:pathLst>
                <a:path w="123" h="123">
                  <a:moveTo>
                    <a:pt x="41" y="0"/>
                  </a:moveTo>
                  <a:cubicBezTo>
                    <a:pt x="102" y="61"/>
                    <a:pt x="102" y="61"/>
                    <a:pt x="102" y="61"/>
                  </a:cubicBezTo>
                  <a:cubicBezTo>
                    <a:pt x="102" y="61"/>
                    <a:pt x="123" y="82"/>
                    <a:pt x="102" y="102"/>
                  </a:cubicBezTo>
                  <a:cubicBezTo>
                    <a:pt x="82" y="123"/>
                    <a:pt x="62" y="102"/>
                    <a:pt x="62" y="102"/>
                  </a:cubicBezTo>
                  <a:cubicBezTo>
                    <a:pt x="0" y="41"/>
                    <a:pt x="0" y="41"/>
                    <a:pt x="0" y="41"/>
                  </a:cubicBezTo>
                </a:path>
              </a:pathLst>
            </a:custGeom>
            <a:grpFill/>
            <a:ln w="19050" cap="flat">
              <a:solidFill>
                <a:srgbClr val="C2E0FF"/>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2"/>
            <p:cNvSpPr>
              <a:spLocks/>
            </p:cNvSpPr>
            <p:nvPr>
              <p:custDataLst>
                <p:tags r:id="rId6"/>
              </p:custDataLst>
            </p:nvPr>
          </p:nvSpPr>
          <p:spPr bwMode="auto">
            <a:xfrm>
              <a:off x="4539030" y="1856121"/>
              <a:ext cx="194599" cy="195266"/>
            </a:xfrm>
            <a:custGeom>
              <a:avLst/>
              <a:gdLst>
                <a:gd name="T0" fmla="*/ 41 w 123"/>
                <a:gd name="T1" fmla="*/ 0 h 123"/>
                <a:gd name="T2" fmla="*/ 103 w 123"/>
                <a:gd name="T3" fmla="*/ 61 h 123"/>
                <a:gd name="T4" fmla="*/ 103 w 123"/>
                <a:gd name="T5" fmla="*/ 102 h 123"/>
                <a:gd name="T6" fmla="*/ 62 w 123"/>
                <a:gd name="T7" fmla="*/ 102 h 123"/>
                <a:gd name="T8" fmla="*/ 0 w 123"/>
                <a:gd name="T9" fmla="*/ 41 h 123"/>
              </a:gdLst>
              <a:ahLst/>
              <a:cxnLst>
                <a:cxn ang="0">
                  <a:pos x="T0" y="T1"/>
                </a:cxn>
                <a:cxn ang="0">
                  <a:pos x="T2" y="T3"/>
                </a:cxn>
                <a:cxn ang="0">
                  <a:pos x="T4" y="T5"/>
                </a:cxn>
                <a:cxn ang="0">
                  <a:pos x="T6" y="T7"/>
                </a:cxn>
                <a:cxn ang="0">
                  <a:pos x="T8" y="T9"/>
                </a:cxn>
              </a:cxnLst>
              <a:rect l="0" t="0" r="r" b="b"/>
              <a:pathLst>
                <a:path w="123" h="123">
                  <a:moveTo>
                    <a:pt x="41" y="0"/>
                  </a:moveTo>
                  <a:cubicBezTo>
                    <a:pt x="103" y="61"/>
                    <a:pt x="103" y="61"/>
                    <a:pt x="103" y="61"/>
                  </a:cubicBezTo>
                  <a:cubicBezTo>
                    <a:pt x="103" y="61"/>
                    <a:pt x="123" y="82"/>
                    <a:pt x="103" y="102"/>
                  </a:cubicBezTo>
                  <a:cubicBezTo>
                    <a:pt x="82" y="123"/>
                    <a:pt x="62" y="102"/>
                    <a:pt x="62" y="102"/>
                  </a:cubicBezTo>
                  <a:cubicBezTo>
                    <a:pt x="0" y="41"/>
                    <a:pt x="0" y="41"/>
                    <a:pt x="0" y="41"/>
                  </a:cubicBezTo>
                </a:path>
              </a:pathLst>
            </a:custGeom>
            <a:grpFill/>
            <a:ln w="12700" cap="flat">
              <a:solidFill>
                <a:srgbClr val="C2E0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3"/>
            <p:cNvSpPr>
              <a:spLocks/>
            </p:cNvSpPr>
            <p:nvPr>
              <p:custDataLst>
                <p:tags r:id="rId7"/>
              </p:custDataLst>
            </p:nvPr>
          </p:nvSpPr>
          <p:spPr bwMode="auto">
            <a:xfrm>
              <a:off x="4539030" y="1856121"/>
              <a:ext cx="194599" cy="195266"/>
            </a:xfrm>
            <a:custGeom>
              <a:avLst/>
              <a:gdLst>
                <a:gd name="T0" fmla="*/ 41 w 123"/>
                <a:gd name="T1" fmla="*/ 0 h 123"/>
                <a:gd name="T2" fmla="*/ 103 w 123"/>
                <a:gd name="T3" fmla="*/ 61 h 123"/>
                <a:gd name="T4" fmla="*/ 103 w 123"/>
                <a:gd name="T5" fmla="*/ 102 h 123"/>
                <a:gd name="T6" fmla="*/ 62 w 123"/>
                <a:gd name="T7" fmla="*/ 102 h 123"/>
                <a:gd name="T8" fmla="*/ 0 w 123"/>
                <a:gd name="T9" fmla="*/ 41 h 123"/>
              </a:gdLst>
              <a:ahLst/>
              <a:cxnLst>
                <a:cxn ang="0">
                  <a:pos x="T0" y="T1"/>
                </a:cxn>
                <a:cxn ang="0">
                  <a:pos x="T2" y="T3"/>
                </a:cxn>
                <a:cxn ang="0">
                  <a:pos x="T4" y="T5"/>
                </a:cxn>
                <a:cxn ang="0">
                  <a:pos x="T6" y="T7"/>
                </a:cxn>
                <a:cxn ang="0">
                  <a:pos x="T8" y="T9"/>
                </a:cxn>
              </a:cxnLst>
              <a:rect l="0" t="0" r="r" b="b"/>
              <a:pathLst>
                <a:path w="123" h="123">
                  <a:moveTo>
                    <a:pt x="41" y="0"/>
                  </a:moveTo>
                  <a:cubicBezTo>
                    <a:pt x="103" y="61"/>
                    <a:pt x="103" y="61"/>
                    <a:pt x="103" y="61"/>
                  </a:cubicBezTo>
                  <a:cubicBezTo>
                    <a:pt x="103" y="61"/>
                    <a:pt x="123" y="82"/>
                    <a:pt x="103" y="102"/>
                  </a:cubicBezTo>
                  <a:cubicBezTo>
                    <a:pt x="82" y="123"/>
                    <a:pt x="62" y="102"/>
                    <a:pt x="62" y="102"/>
                  </a:cubicBezTo>
                  <a:cubicBezTo>
                    <a:pt x="0" y="41"/>
                    <a:pt x="0" y="41"/>
                    <a:pt x="0" y="41"/>
                  </a:cubicBezTo>
                </a:path>
              </a:pathLst>
            </a:custGeom>
            <a:grpFill/>
            <a:ln w="12700" cap="flat">
              <a:solidFill>
                <a:srgbClr val="C2E0FF"/>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4"/>
            <p:cNvSpPr>
              <a:spLocks/>
            </p:cNvSpPr>
            <p:nvPr>
              <p:custDataLst>
                <p:tags r:id="rId8"/>
              </p:custDataLst>
            </p:nvPr>
          </p:nvSpPr>
          <p:spPr bwMode="auto">
            <a:xfrm>
              <a:off x="4473720" y="1920765"/>
              <a:ext cx="195266" cy="193933"/>
            </a:xfrm>
            <a:custGeom>
              <a:avLst/>
              <a:gdLst>
                <a:gd name="T0" fmla="*/ 41 w 123"/>
                <a:gd name="T1" fmla="*/ 0 h 122"/>
                <a:gd name="T2" fmla="*/ 103 w 123"/>
                <a:gd name="T3" fmla="*/ 61 h 122"/>
                <a:gd name="T4" fmla="*/ 103 w 123"/>
                <a:gd name="T5" fmla="*/ 102 h 122"/>
                <a:gd name="T6" fmla="*/ 62 w 123"/>
                <a:gd name="T7" fmla="*/ 102 h 122"/>
                <a:gd name="T8" fmla="*/ 0 w 123"/>
                <a:gd name="T9" fmla="*/ 41 h 122"/>
              </a:gdLst>
              <a:ahLst/>
              <a:cxnLst>
                <a:cxn ang="0">
                  <a:pos x="T0" y="T1"/>
                </a:cxn>
                <a:cxn ang="0">
                  <a:pos x="T2" y="T3"/>
                </a:cxn>
                <a:cxn ang="0">
                  <a:pos x="T4" y="T5"/>
                </a:cxn>
                <a:cxn ang="0">
                  <a:pos x="T6" y="T7"/>
                </a:cxn>
                <a:cxn ang="0">
                  <a:pos x="T8" y="T9"/>
                </a:cxn>
              </a:cxnLst>
              <a:rect l="0" t="0" r="r" b="b"/>
              <a:pathLst>
                <a:path w="123" h="122">
                  <a:moveTo>
                    <a:pt x="41" y="0"/>
                  </a:moveTo>
                  <a:cubicBezTo>
                    <a:pt x="103" y="61"/>
                    <a:pt x="103" y="61"/>
                    <a:pt x="103" y="61"/>
                  </a:cubicBezTo>
                  <a:cubicBezTo>
                    <a:pt x="103" y="61"/>
                    <a:pt x="123" y="82"/>
                    <a:pt x="103" y="102"/>
                  </a:cubicBezTo>
                  <a:cubicBezTo>
                    <a:pt x="82" y="122"/>
                    <a:pt x="62" y="102"/>
                    <a:pt x="62" y="102"/>
                  </a:cubicBezTo>
                  <a:cubicBezTo>
                    <a:pt x="0" y="41"/>
                    <a:pt x="0" y="41"/>
                    <a:pt x="0" y="41"/>
                  </a:cubicBezTo>
                </a:path>
              </a:pathLst>
            </a:custGeom>
            <a:grpFill/>
            <a:ln w="12700" cap="flat">
              <a:solidFill>
                <a:srgbClr val="C2E0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5"/>
            <p:cNvSpPr>
              <a:spLocks/>
            </p:cNvSpPr>
            <p:nvPr>
              <p:custDataLst>
                <p:tags r:id="rId9"/>
              </p:custDataLst>
            </p:nvPr>
          </p:nvSpPr>
          <p:spPr bwMode="auto">
            <a:xfrm>
              <a:off x="4473720" y="1920765"/>
              <a:ext cx="195266" cy="193933"/>
            </a:xfrm>
            <a:custGeom>
              <a:avLst/>
              <a:gdLst>
                <a:gd name="T0" fmla="*/ 41 w 123"/>
                <a:gd name="T1" fmla="*/ 0 h 122"/>
                <a:gd name="T2" fmla="*/ 103 w 123"/>
                <a:gd name="T3" fmla="*/ 61 h 122"/>
                <a:gd name="T4" fmla="*/ 103 w 123"/>
                <a:gd name="T5" fmla="*/ 102 h 122"/>
                <a:gd name="T6" fmla="*/ 62 w 123"/>
                <a:gd name="T7" fmla="*/ 102 h 122"/>
                <a:gd name="T8" fmla="*/ 0 w 123"/>
                <a:gd name="T9" fmla="*/ 41 h 122"/>
              </a:gdLst>
              <a:ahLst/>
              <a:cxnLst>
                <a:cxn ang="0">
                  <a:pos x="T0" y="T1"/>
                </a:cxn>
                <a:cxn ang="0">
                  <a:pos x="T2" y="T3"/>
                </a:cxn>
                <a:cxn ang="0">
                  <a:pos x="T4" y="T5"/>
                </a:cxn>
                <a:cxn ang="0">
                  <a:pos x="T6" y="T7"/>
                </a:cxn>
                <a:cxn ang="0">
                  <a:pos x="T8" y="T9"/>
                </a:cxn>
              </a:cxnLst>
              <a:rect l="0" t="0" r="r" b="b"/>
              <a:pathLst>
                <a:path w="123" h="122">
                  <a:moveTo>
                    <a:pt x="41" y="0"/>
                  </a:moveTo>
                  <a:cubicBezTo>
                    <a:pt x="103" y="61"/>
                    <a:pt x="103" y="61"/>
                    <a:pt x="103" y="61"/>
                  </a:cubicBezTo>
                  <a:cubicBezTo>
                    <a:pt x="103" y="61"/>
                    <a:pt x="123" y="82"/>
                    <a:pt x="103" y="102"/>
                  </a:cubicBezTo>
                  <a:cubicBezTo>
                    <a:pt x="82" y="122"/>
                    <a:pt x="62" y="102"/>
                    <a:pt x="62" y="102"/>
                  </a:cubicBezTo>
                  <a:cubicBezTo>
                    <a:pt x="0" y="41"/>
                    <a:pt x="0" y="41"/>
                    <a:pt x="0" y="41"/>
                  </a:cubicBezTo>
                </a:path>
              </a:pathLst>
            </a:custGeom>
            <a:grpFill/>
            <a:ln w="12700" cap="flat">
              <a:solidFill>
                <a:srgbClr val="C2E0FF"/>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p:cNvSpPr>
              <a:spLocks/>
            </p:cNvSpPr>
            <p:nvPr>
              <p:custDataLst>
                <p:tags r:id="rId10"/>
              </p:custDataLst>
            </p:nvPr>
          </p:nvSpPr>
          <p:spPr bwMode="auto">
            <a:xfrm>
              <a:off x="4280453" y="1757488"/>
              <a:ext cx="161944" cy="163277"/>
            </a:xfrm>
            <a:custGeom>
              <a:avLst/>
              <a:gdLst>
                <a:gd name="T0" fmla="*/ 81 w 102"/>
                <a:gd name="T1" fmla="*/ 21 h 103"/>
                <a:gd name="T2" fmla="*/ 41 w 102"/>
                <a:gd name="T3" fmla="*/ 21 h 103"/>
                <a:gd name="T4" fmla="*/ 20 w 102"/>
                <a:gd name="T5" fmla="*/ 41 h 103"/>
                <a:gd name="T6" fmla="*/ 20 w 102"/>
                <a:gd name="T7" fmla="*/ 82 h 103"/>
                <a:gd name="T8" fmla="*/ 61 w 102"/>
                <a:gd name="T9" fmla="*/ 82 h 103"/>
                <a:gd name="T10" fmla="*/ 81 w 102"/>
                <a:gd name="T11" fmla="*/ 62 h 103"/>
                <a:gd name="T12" fmla="*/ 81 w 102"/>
                <a:gd name="T13" fmla="*/ 21 h 103"/>
              </a:gdLst>
              <a:ahLst/>
              <a:cxnLst>
                <a:cxn ang="0">
                  <a:pos x="T0" y="T1"/>
                </a:cxn>
                <a:cxn ang="0">
                  <a:pos x="T2" y="T3"/>
                </a:cxn>
                <a:cxn ang="0">
                  <a:pos x="T4" y="T5"/>
                </a:cxn>
                <a:cxn ang="0">
                  <a:pos x="T6" y="T7"/>
                </a:cxn>
                <a:cxn ang="0">
                  <a:pos x="T8" y="T9"/>
                </a:cxn>
                <a:cxn ang="0">
                  <a:pos x="T10" y="T11"/>
                </a:cxn>
                <a:cxn ang="0">
                  <a:pos x="T12" y="T13"/>
                </a:cxn>
              </a:cxnLst>
              <a:rect l="0" t="0" r="r" b="b"/>
              <a:pathLst>
                <a:path w="102" h="103">
                  <a:moveTo>
                    <a:pt x="81" y="21"/>
                  </a:moveTo>
                  <a:cubicBezTo>
                    <a:pt x="61" y="0"/>
                    <a:pt x="41" y="21"/>
                    <a:pt x="41" y="21"/>
                  </a:cubicBezTo>
                  <a:cubicBezTo>
                    <a:pt x="20" y="41"/>
                    <a:pt x="20" y="41"/>
                    <a:pt x="20" y="41"/>
                  </a:cubicBezTo>
                  <a:cubicBezTo>
                    <a:pt x="20" y="41"/>
                    <a:pt x="0" y="62"/>
                    <a:pt x="20" y="82"/>
                  </a:cubicBezTo>
                  <a:cubicBezTo>
                    <a:pt x="41" y="103"/>
                    <a:pt x="61" y="82"/>
                    <a:pt x="61" y="82"/>
                  </a:cubicBezTo>
                  <a:cubicBezTo>
                    <a:pt x="81" y="62"/>
                    <a:pt x="81" y="62"/>
                    <a:pt x="81" y="62"/>
                  </a:cubicBezTo>
                  <a:cubicBezTo>
                    <a:pt x="81" y="62"/>
                    <a:pt x="102" y="41"/>
                    <a:pt x="81" y="21"/>
                  </a:cubicBezTo>
                  <a:close/>
                </a:path>
              </a:pathLst>
            </a:custGeom>
            <a:grpFill/>
            <a:ln w="19050" cap="flat">
              <a:solidFill>
                <a:srgbClr val="C2E0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p:cNvSpPr>
              <a:spLocks/>
            </p:cNvSpPr>
            <p:nvPr>
              <p:custDataLst>
                <p:tags r:id="rId11"/>
              </p:custDataLst>
            </p:nvPr>
          </p:nvSpPr>
          <p:spPr bwMode="auto">
            <a:xfrm>
              <a:off x="4345097" y="1822799"/>
              <a:ext cx="161944" cy="163277"/>
            </a:xfrm>
            <a:custGeom>
              <a:avLst/>
              <a:gdLst>
                <a:gd name="T0" fmla="*/ 81 w 102"/>
                <a:gd name="T1" fmla="*/ 21 h 103"/>
                <a:gd name="T2" fmla="*/ 40 w 102"/>
                <a:gd name="T3" fmla="*/ 21 h 103"/>
                <a:gd name="T4" fmla="*/ 20 w 102"/>
                <a:gd name="T5" fmla="*/ 41 h 103"/>
                <a:gd name="T6" fmla="*/ 20 w 102"/>
                <a:gd name="T7" fmla="*/ 82 h 103"/>
                <a:gd name="T8" fmla="*/ 61 w 102"/>
                <a:gd name="T9" fmla="*/ 82 h 103"/>
                <a:gd name="T10" fmla="*/ 81 w 102"/>
                <a:gd name="T11" fmla="*/ 62 h 103"/>
                <a:gd name="T12" fmla="*/ 81 w 102"/>
                <a:gd name="T13" fmla="*/ 21 h 103"/>
              </a:gdLst>
              <a:ahLst/>
              <a:cxnLst>
                <a:cxn ang="0">
                  <a:pos x="T0" y="T1"/>
                </a:cxn>
                <a:cxn ang="0">
                  <a:pos x="T2" y="T3"/>
                </a:cxn>
                <a:cxn ang="0">
                  <a:pos x="T4" y="T5"/>
                </a:cxn>
                <a:cxn ang="0">
                  <a:pos x="T6" y="T7"/>
                </a:cxn>
                <a:cxn ang="0">
                  <a:pos x="T8" y="T9"/>
                </a:cxn>
                <a:cxn ang="0">
                  <a:pos x="T10" y="T11"/>
                </a:cxn>
                <a:cxn ang="0">
                  <a:pos x="T12" y="T13"/>
                </a:cxn>
              </a:cxnLst>
              <a:rect l="0" t="0" r="r" b="b"/>
              <a:pathLst>
                <a:path w="102" h="103">
                  <a:moveTo>
                    <a:pt x="81" y="21"/>
                  </a:moveTo>
                  <a:cubicBezTo>
                    <a:pt x="61" y="0"/>
                    <a:pt x="40" y="21"/>
                    <a:pt x="40" y="21"/>
                  </a:cubicBezTo>
                  <a:cubicBezTo>
                    <a:pt x="20" y="41"/>
                    <a:pt x="20" y="41"/>
                    <a:pt x="20" y="41"/>
                  </a:cubicBezTo>
                  <a:cubicBezTo>
                    <a:pt x="20" y="41"/>
                    <a:pt x="0" y="62"/>
                    <a:pt x="20" y="82"/>
                  </a:cubicBezTo>
                  <a:cubicBezTo>
                    <a:pt x="40" y="103"/>
                    <a:pt x="61" y="82"/>
                    <a:pt x="61" y="82"/>
                  </a:cubicBezTo>
                  <a:cubicBezTo>
                    <a:pt x="81" y="62"/>
                    <a:pt x="81" y="62"/>
                    <a:pt x="81" y="62"/>
                  </a:cubicBezTo>
                  <a:cubicBezTo>
                    <a:pt x="81" y="62"/>
                    <a:pt x="102" y="41"/>
                    <a:pt x="81" y="21"/>
                  </a:cubicBezTo>
                  <a:close/>
                </a:path>
              </a:pathLst>
            </a:custGeom>
            <a:grpFill/>
            <a:ln w="19050" cap="flat">
              <a:solidFill>
                <a:srgbClr val="C2E0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p:cNvSpPr>
              <a:spLocks/>
            </p:cNvSpPr>
            <p:nvPr>
              <p:custDataLst>
                <p:tags r:id="rId12"/>
              </p:custDataLst>
            </p:nvPr>
          </p:nvSpPr>
          <p:spPr bwMode="auto">
            <a:xfrm>
              <a:off x="4409075" y="1887443"/>
              <a:ext cx="163277" cy="163943"/>
            </a:xfrm>
            <a:custGeom>
              <a:avLst/>
              <a:gdLst>
                <a:gd name="T0" fmla="*/ 82 w 103"/>
                <a:gd name="T1" fmla="*/ 21 h 103"/>
                <a:gd name="T2" fmla="*/ 41 w 103"/>
                <a:gd name="T3" fmla="*/ 21 h 103"/>
                <a:gd name="T4" fmla="*/ 21 w 103"/>
                <a:gd name="T5" fmla="*/ 41 h 103"/>
                <a:gd name="T6" fmla="*/ 21 w 103"/>
                <a:gd name="T7" fmla="*/ 82 h 103"/>
                <a:gd name="T8" fmla="*/ 62 w 103"/>
                <a:gd name="T9" fmla="*/ 82 h 103"/>
                <a:gd name="T10" fmla="*/ 82 w 103"/>
                <a:gd name="T11" fmla="*/ 62 h 103"/>
                <a:gd name="T12" fmla="*/ 82 w 103"/>
                <a:gd name="T13" fmla="*/ 21 h 103"/>
              </a:gdLst>
              <a:ahLst/>
              <a:cxnLst>
                <a:cxn ang="0">
                  <a:pos x="T0" y="T1"/>
                </a:cxn>
                <a:cxn ang="0">
                  <a:pos x="T2" y="T3"/>
                </a:cxn>
                <a:cxn ang="0">
                  <a:pos x="T4" y="T5"/>
                </a:cxn>
                <a:cxn ang="0">
                  <a:pos x="T6" y="T7"/>
                </a:cxn>
                <a:cxn ang="0">
                  <a:pos x="T8" y="T9"/>
                </a:cxn>
                <a:cxn ang="0">
                  <a:pos x="T10" y="T11"/>
                </a:cxn>
                <a:cxn ang="0">
                  <a:pos x="T12" y="T13"/>
                </a:cxn>
              </a:cxnLst>
              <a:rect l="0" t="0" r="r" b="b"/>
              <a:pathLst>
                <a:path w="103" h="103">
                  <a:moveTo>
                    <a:pt x="82" y="21"/>
                  </a:moveTo>
                  <a:cubicBezTo>
                    <a:pt x="62" y="0"/>
                    <a:pt x="41" y="21"/>
                    <a:pt x="41" y="21"/>
                  </a:cubicBezTo>
                  <a:cubicBezTo>
                    <a:pt x="21" y="41"/>
                    <a:pt x="21" y="41"/>
                    <a:pt x="21" y="41"/>
                  </a:cubicBezTo>
                  <a:cubicBezTo>
                    <a:pt x="21" y="41"/>
                    <a:pt x="0" y="62"/>
                    <a:pt x="21" y="82"/>
                  </a:cubicBezTo>
                  <a:cubicBezTo>
                    <a:pt x="41" y="103"/>
                    <a:pt x="62" y="82"/>
                    <a:pt x="62" y="82"/>
                  </a:cubicBezTo>
                  <a:cubicBezTo>
                    <a:pt x="82" y="62"/>
                    <a:pt x="82" y="62"/>
                    <a:pt x="82" y="62"/>
                  </a:cubicBezTo>
                  <a:cubicBezTo>
                    <a:pt x="82" y="62"/>
                    <a:pt x="103" y="41"/>
                    <a:pt x="82" y="21"/>
                  </a:cubicBezTo>
                  <a:close/>
                </a:path>
              </a:pathLst>
            </a:custGeom>
            <a:grpFill/>
            <a:ln w="19050" cap="flat">
              <a:solidFill>
                <a:srgbClr val="C2E0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a:spLocks/>
            </p:cNvSpPr>
            <p:nvPr>
              <p:custDataLst>
                <p:tags r:id="rId13"/>
              </p:custDataLst>
            </p:nvPr>
          </p:nvSpPr>
          <p:spPr bwMode="auto">
            <a:xfrm>
              <a:off x="4473720" y="1952754"/>
              <a:ext cx="163277" cy="161944"/>
            </a:xfrm>
            <a:custGeom>
              <a:avLst/>
              <a:gdLst>
                <a:gd name="T0" fmla="*/ 82 w 103"/>
                <a:gd name="T1" fmla="*/ 21 h 102"/>
                <a:gd name="T2" fmla="*/ 41 w 103"/>
                <a:gd name="T3" fmla="*/ 21 h 102"/>
                <a:gd name="T4" fmla="*/ 21 w 103"/>
                <a:gd name="T5" fmla="*/ 41 h 102"/>
                <a:gd name="T6" fmla="*/ 21 w 103"/>
                <a:gd name="T7" fmla="*/ 82 h 102"/>
                <a:gd name="T8" fmla="*/ 62 w 103"/>
                <a:gd name="T9" fmla="*/ 82 h 102"/>
                <a:gd name="T10" fmla="*/ 82 w 103"/>
                <a:gd name="T11" fmla="*/ 62 h 102"/>
                <a:gd name="T12" fmla="*/ 82 w 103"/>
                <a:gd name="T13" fmla="*/ 21 h 102"/>
              </a:gdLst>
              <a:ahLst/>
              <a:cxnLst>
                <a:cxn ang="0">
                  <a:pos x="T0" y="T1"/>
                </a:cxn>
                <a:cxn ang="0">
                  <a:pos x="T2" y="T3"/>
                </a:cxn>
                <a:cxn ang="0">
                  <a:pos x="T4" y="T5"/>
                </a:cxn>
                <a:cxn ang="0">
                  <a:pos x="T6" y="T7"/>
                </a:cxn>
                <a:cxn ang="0">
                  <a:pos x="T8" y="T9"/>
                </a:cxn>
                <a:cxn ang="0">
                  <a:pos x="T10" y="T11"/>
                </a:cxn>
                <a:cxn ang="0">
                  <a:pos x="T12" y="T13"/>
                </a:cxn>
              </a:cxnLst>
              <a:rect l="0" t="0" r="r" b="b"/>
              <a:pathLst>
                <a:path w="103" h="102">
                  <a:moveTo>
                    <a:pt x="82" y="21"/>
                  </a:moveTo>
                  <a:cubicBezTo>
                    <a:pt x="62" y="0"/>
                    <a:pt x="41" y="21"/>
                    <a:pt x="41" y="21"/>
                  </a:cubicBezTo>
                  <a:cubicBezTo>
                    <a:pt x="21" y="41"/>
                    <a:pt x="21" y="41"/>
                    <a:pt x="21" y="41"/>
                  </a:cubicBezTo>
                  <a:cubicBezTo>
                    <a:pt x="21" y="41"/>
                    <a:pt x="0" y="62"/>
                    <a:pt x="21" y="82"/>
                  </a:cubicBezTo>
                  <a:cubicBezTo>
                    <a:pt x="41" y="102"/>
                    <a:pt x="62" y="82"/>
                    <a:pt x="62" y="82"/>
                  </a:cubicBezTo>
                  <a:cubicBezTo>
                    <a:pt x="82" y="62"/>
                    <a:pt x="82" y="62"/>
                    <a:pt x="82" y="62"/>
                  </a:cubicBezTo>
                  <a:cubicBezTo>
                    <a:pt x="82" y="62"/>
                    <a:pt x="103" y="41"/>
                    <a:pt x="82" y="21"/>
                  </a:cubicBezTo>
                  <a:close/>
                </a:path>
              </a:pathLst>
            </a:custGeom>
            <a:grpFill/>
            <a:ln w="19050" cap="flat">
              <a:solidFill>
                <a:srgbClr val="C2E0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a:spLocks/>
            </p:cNvSpPr>
            <p:nvPr>
              <p:custDataLst>
                <p:tags r:id="rId14"/>
              </p:custDataLst>
            </p:nvPr>
          </p:nvSpPr>
          <p:spPr bwMode="auto">
            <a:xfrm>
              <a:off x="4409075" y="1492913"/>
              <a:ext cx="494496" cy="329886"/>
            </a:xfrm>
            <a:custGeom>
              <a:avLst/>
              <a:gdLst>
                <a:gd name="T0" fmla="*/ 266 w 312"/>
                <a:gd name="T1" fmla="*/ 45 h 208"/>
                <a:gd name="T2" fmla="*/ 103 w 312"/>
                <a:gd name="T3" fmla="*/ 45 h 208"/>
                <a:gd name="T4" fmla="*/ 0 w 312"/>
                <a:gd name="T5" fmla="*/ 147 h 208"/>
                <a:gd name="T6" fmla="*/ 82 w 312"/>
                <a:gd name="T7" fmla="*/ 147 h 208"/>
                <a:gd name="T8" fmla="*/ 144 w 312"/>
                <a:gd name="T9" fmla="*/ 86 h 208"/>
                <a:gd name="T10" fmla="*/ 266 w 312"/>
                <a:gd name="T11" fmla="*/ 208 h 208"/>
                <a:gd name="T12" fmla="*/ 266 w 312"/>
                <a:gd name="T13" fmla="*/ 45 h 208"/>
              </a:gdLst>
              <a:ahLst/>
              <a:cxnLst>
                <a:cxn ang="0">
                  <a:pos x="T0" y="T1"/>
                </a:cxn>
                <a:cxn ang="0">
                  <a:pos x="T2" y="T3"/>
                </a:cxn>
                <a:cxn ang="0">
                  <a:pos x="T4" y="T5"/>
                </a:cxn>
                <a:cxn ang="0">
                  <a:pos x="T6" y="T7"/>
                </a:cxn>
                <a:cxn ang="0">
                  <a:pos x="T8" y="T9"/>
                </a:cxn>
                <a:cxn ang="0">
                  <a:pos x="T10" y="T11"/>
                </a:cxn>
                <a:cxn ang="0">
                  <a:pos x="T12" y="T13"/>
                </a:cxn>
              </a:cxnLst>
              <a:rect l="0" t="0" r="r" b="b"/>
              <a:pathLst>
                <a:path w="312" h="208">
                  <a:moveTo>
                    <a:pt x="266" y="45"/>
                  </a:moveTo>
                  <a:cubicBezTo>
                    <a:pt x="221" y="0"/>
                    <a:pt x="148" y="0"/>
                    <a:pt x="103" y="45"/>
                  </a:cubicBezTo>
                  <a:cubicBezTo>
                    <a:pt x="0" y="147"/>
                    <a:pt x="0" y="147"/>
                    <a:pt x="0" y="147"/>
                  </a:cubicBezTo>
                  <a:cubicBezTo>
                    <a:pt x="0" y="147"/>
                    <a:pt x="41" y="188"/>
                    <a:pt x="82" y="147"/>
                  </a:cubicBezTo>
                  <a:cubicBezTo>
                    <a:pt x="144" y="86"/>
                    <a:pt x="144" y="86"/>
                    <a:pt x="144" y="86"/>
                  </a:cubicBezTo>
                  <a:cubicBezTo>
                    <a:pt x="266" y="208"/>
                    <a:pt x="266" y="208"/>
                    <a:pt x="266" y="208"/>
                  </a:cubicBezTo>
                  <a:cubicBezTo>
                    <a:pt x="312" y="163"/>
                    <a:pt x="312" y="90"/>
                    <a:pt x="266" y="45"/>
                  </a:cubicBezTo>
                  <a:close/>
                </a:path>
              </a:pathLst>
            </a:custGeom>
            <a:grpFill/>
            <a:ln w="19050" cap="flat">
              <a:solidFill>
                <a:srgbClr val="C2E0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3" name="Title 1"/>
          <p:cNvSpPr txBox="1">
            <a:spLocks/>
          </p:cNvSpPr>
          <p:nvPr/>
        </p:nvSpPr>
        <p:spPr>
          <a:xfrm>
            <a:off x="884814" y="101267"/>
            <a:ext cx="8832764" cy="1221663"/>
          </a:xfrm>
          <a:prstGeom prst="rect">
            <a:avLst/>
          </a:prstGeom>
        </p:spPr>
        <p:txBody>
          <a:bodyPr vert="horz" lIns="0" tIns="60958" rIns="121917" bIns="60958" rtlCol="0" anchor="ctr">
            <a:noAutofit/>
          </a:bodyPr>
          <a:lstStyle>
            <a:lvl1pPr algn="l" rtl="0" eaLnBrk="0" fontAlgn="base" hangingPunct="0">
              <a:spcBef>
                <a:spcPct val="0"/>
              </a:spcBef>
              <a:spcAft>
                <a:spcPct val="0"/>
              </a:spcAft>
              <a:defRPr sz="2400" b="0" kern="1200">
                <a:solidFill>
                  <a:schemeClr val="bg2"/>
                </a:solidFill>
                <a:latin typeface="Arial" pitchFamily="34" charset="0"/>
                <a:ea typeface="ＭＳ Ｐゴシック" charset="-128"/>
                <a:cs typeface="Arial" pitchFamily="34" charset="0"/>
              </a:defRPr>
            </a:lvl1pPr>
            <a:lvl2pPr algn="l" rtl="0" eaLnBrk="0" fontAlgn="base" hangingPunct="0">
              <a:spcBef>
                <a:spcPct val="0"/>
              </a:spcBef>
              <a:spcAft>
                <a:spcPct val="0"/>
              </a:spcAft>
              <a:defRPr sz="2400">
                <a:solidFill>
                  <a:schemeClr val="tx1"/>
                </a:solidFill>
                <a:latin typeface="Arial" pitchFamily="34" charset="0"/>
                <a:ea typeface="ＭＳ Ｐゴシック" charset="-128"/>
                <a:cs typeface="Arial" pitchFamily="34" charset="0"/>
              </a:defRPr>
            </a:lvl2pPr>
            <a:lvl3pPr algn="l" rtl="0" eaLnBrk="0" fontAlgn="base" hangingPunct="0">
              <a:spcBef>
                <a:spcPct val="0"/>
              </a:spcBef>
              <a:spcAft>
                <a:spcPct val="0"/>
              </a:spcAft>
              <a:defRPr sz="2400">
                <a:solidFill>
                  <a:schemeClr val="tx1"/>
                </a:solidFill>
                <a:latin typeface="Arial" pitchFamily="34" charset="0"/>
                <a:ea typeface="ＭＳ Ｐゴシック" charset="-128"/>
                <a:cs typeface="Arial" pitchFamily="34" charset="0"/>
              </a:defRPr>
            </a:lvl3pPr>
            <a:lvl4pPr algn="l" rtl="0" eaLnBrk="0" fontAlgn="base" hangingPunct="0">
              <a:spcBef>
                <a:spcPct val="0"/>
              </a:spcBef>
              <a:spcAft>
                <a:spcPct val="0"/>
              </a:spcAft>
              <a:defRPr sz="2400">
                <a:solidFill>
                  <a:schemeClr val="tx1"/>
                </a:solidFill>
                <a:latin typeface="Arial" pitchFamily="34" charset="0"/>
                <a:ea typeface="ＭＳ Ｐゴシック" charset="-128"/>
                <a:cs typeface="Arial" pitchFamily="34" charset="0"/>
              </a:defRPr>
            </a:lvl4pPr>
            <a:lvl5pPr algn="l" rtl="0" eaLnBrk="0" fontAlgn="base" hangingPunct="0">
              <a:spcBef>
                <a:spcPct val="0"/>
              </a:spcBef>
              <a:spcAft>
                <a:spcPct val="0"/>
              </a:spcAft>
              <a:defRPr sz="2400">
                <a:solidFill>
                  <a:schemeClr val="tx1"/>
                </a:solidFill>
                <a:latin typeface="Arial" pitchFamily="34" charset="0"/>
                <a:ea typeface="ＭＳ Ｐゴシック" charset="-128"/>
                <a:cs typeface="Arial" pitchFamily="34" charset="0"/>
              </a:defRPr>
            </a:lvl5pPr>
            <a:lvl6pPr marL="457200" algn="ctr" rtl="0" fontAlgn="base">
              <a:spcBef>
                <a:spcPct val="0"/>
              </a:spcBef>
              <a:spcAft>
                <a:spcPct val="0"/>
              </a:spcAft>
              <a:defRPr sz="4000">
                <a:solidFill>
                  <a:schemeClr val="tx1"/>
                </a:solidFill>
                <a:latin typeface="Calibri" pitchFamily="-106" charset="0"/>
              </a:defRPr>
            </a:lvl6pPr>
            <a:lvl7pPr marL="914400" algn="ctr" rtl="0" fontAlgn="base">
              <a:spcBef>
                <a:spcPct val="0"/>
              </a:spcBef>
              <a:spcAft>
                <a:spcPct val="0"/>
              </a:spcAft>
              <a:defRPr sz="4000">
                <a:solidFill>
                  <a:schemeClr val="tx1"/>
                </a:solidFill>
                <a:latin typeface="Calibri" pitchFamily="-106" charset="0"/>
              </a:defRPr>
            </a:lvl7pPr>
            <a:lvl8pPr marL="1371600" algn="ctr" rtl="0" fontAlgn="base">
              <a:spcBef>
                <a:spcPct val="0"/>
              </a:spcBef>
              <a:spcAft>
                <a:spcPct val="0"/>
              </a:spcAft>
              <a:defRPr sz="4000">
                <a:solidFill>
                  <a:schemeClr val="tx1"/>
                </a:solidFill>
                <a:latin typeface="Calibri" pitchFamily="-106" charset="0"/>
              </a:defRPr>
            </a:lvl8pPr>
            <a:lvl9pPr marL="1828800" algn="ctr" rtl="0" fontAlgn="base">
              <a:spcBef>
                <a:spcPct val="0"/>
              </a:spcBef>
              <a:spcAft>
                <a:spcPct val="0"/>
              </a:spcAft>
              <a:defRPr sz="4000">
                <a:solidFill>
                  <a:schemeClr val="tx1"/>
                </a:solidFill>
                <a:latin typeface="Calibri" pitchFamily="-106" charset="0"/>
              </a:defRPr>
            </a:lvl9pPr>
          </a:lstStyle>
          <a:p>
            <a:pPr lvl="0">
              <a:buClrTx/>
            </a:pPr>
            <a:r>
              <a:rPr lang="ru-RU" sz="3200" b="1" dirty="0">
                <a:solidFill>
                  <a:srgbClr val="C00000"/>
                </a:solidFill>
                <a:latin typeface="Calibri" panose="020F0502020204030204" pitchFamily="34" charset="0"/>
                <a:cs typeface="Calibri" panose="020F0502020204030204" pitchFamily="34" charset="0"/>
              </a:rPr>
              <a:t>Пациентите со </a:t>
            </a:r>
            <a:r>
              <a:rPr lang="ru-RU" sz="3200" b="1" dirty="0" smtClean="0">
                <a:solidFill>
                  <a:srgbClr val="C00000"/>
                </a:solidFill>
                <a:latin typeface="Calibri" panose="020F0502020204030204" pitchFamily="34" charset="0"/>
                <a:cs typeface="Calibri" panose="020F0502020204030204" pitchFamily="34" charset="0"/>
              </a:rPr>
              <a:t>R/R </a:t>
            </a:r>
            <a:r>
              <a:rPr lang="ru-RU" sz="3200" b="1" dirty="0">
                <a:solidFill>
                  <a:srgbClr val="C00000"/>
                </a:solidFill>
                <a:latin typeface="Calibri" panose="020F0502020204030204" pitchFamily="34" charset="0"/>
                <a:cs typeface="Calibri" panose="020F0502020204030204" pitchFamily="34" charset="0"/>
              </a:rPr>
              <a:t>DLBCL кои </a:t>
            </a:r>
            <a:r>
              <a:rPr lang="ru-RU" sz="3200" b="1" dirty="0" smtClean="0">
                <a:solidFill>
                  <a:srgbClr val="C00000"/>
                </a:solidFill>
                <a:latin typeface="Calibri" panose="020F0502020204030204" pitchFamily="34" charset="0"/>
                <a:cs typeface="Calibri" panose="020F0502020204030204" pitchFamily="34" charset="0"/>
              </a:rPr>
              <a:t>не се погодни </a:t>
            </a:r>
            <a:r>
              <a:rPr lang="ru-RU" sz="3200" b="1" dirty="0">
                <a:solidFill>
                  <a:srgbClr val="C00000"/>
                </a:solidFill>
                <a:latin typeface="Calibri" panose="020F0502020204030204" pitchFamily="34" charset="0"/>
                <a:cs typeface="Calibri" panose="020F0502020204030204" pitchFamily="34" charset="0"/>
              </a:rPr>
              <a:t>за HD-ASCT имаат екстремно лоша прогноза</a:t>
            </a:r>
            <a:endParaRPr kumimoji="0" lang="de-CH"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a:blip r:embed="rId17"/>
          <a:stretch>
            <a:fillRect/>
          </a:stretch>
        </p:blipFill>
        <p:spPr>
          <a:xfrm>
            <a:off x="10722789" y="56309"/>
            <a:ext cx="1006469" cy="970779"/>
          </a:xfrm>
          <a:prstGeom prst="rect">
            <a:avLst/>
          </a:prstGeom>
        </p:spPr>
      </p:pic>
    </p:spTree>
    <p:extLst>
      <p:ext uri="{BB962C8B-B14F-4D97-AF65-F5344CB8AC3E}">
        <p14:creationId xmlns:p14="http://schemas.microsoft.com/office/powerpoint/2010/main" val="3344800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2"/>
          <p:cNvSpPr/>
          <p:nvPr/>
        </p:nvSpPr>
        <p:spPr>
          <a:xfrm>
            <a:off x="2968122" y="1441934"/>
            <a:ext cx="5375102" cy="1891027"/>
          </a:xfrm>
          <a:prstGeom prst="roundRect">
            <a:avLst>
              <a:gd name="adj" fmla="val 16667"/>
            </a:avLst>
          </a:prstGeom>
          <a:solidFill>
            <a:schemeClr val="accent1"/>
          </a:solidFill>
          <a:ln w="25400" cap="flat" cmpd="sng">
            <a:solidFill>
              <a:schemeClr val="accent1"/>
            </a:solidFill>
            <a:prstDash val="solid"/>
            <a:round/>
            <a:headEnd type="none" w="sm" len="sm"/>
            <a:tailEnd type="none" w="sm" len="sm"/>
          </a:ln>
        </p:spPr>
        <p:txBody>
          <a:bodyPr spcFirstLastPara="1" wrap="square" lIns="60933" tIns="60933" rIns="60933" bIns="60933"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373" name="Google Shape;373;p22"/>
          <p:cNvSpPr txBox="1">
            <a:spLocks noGrp="1"/>
          </p:cNvSpPr>
          <p:nvPr>
            <p:ph type="title"/>
          </p:nvPr>
        </p:nvSpPr>
        <p:spPr>
          <a:xfrm>
            <a:off x="568822" y="289526"/>
            <a:ext cx="10625683" cy="965200"/>
          </a:xfrm>
          <a:prstGeom prst="rect">
            <a:avLst/>
          </a:prstGeom>
          <a:noFill/>
          <a:ln>
            <a:noFill/>
          </a:ln>
        </p:spPr>
        <p:txBody>
          <a:bodyPr spcFirstLastPara="1" vert="horz" wrap="square" lIns="0" tIns="0" rIns="0" bIns="0" rtlCol="0" anchor="ctr" anchorCtr="0">
            <a:noAutofit/>
          </a:bodyPr>
          <a:lstStyle/>
          <a:p>
            <a:pPr algn="ctr"/>
            <a:r>
              <a:rPr lang="en-US" dirty="0">
                <a:latin typeface="Calibri" panose="020F0502020204030204" pitchFamily="34" charset="0"/>
                <a:cs typeface="Calibri" panose="020F0502020204030204" pitchFamily="34" charset="0"/>
              </a:rPr>
              <a:t>Напредок во третманот </a:t>
            </a:r>
            <a:r>
              <a:rPr lang="en-US" dirty="0" smtClean="0">
                <a:latin typeface="Calibri" panose="020F0502020204030204" pitchFamily="34" charset="0"/>
                <a:cs typeface="Calibri" panose="020F0502020204030204" pitchFamily="34" charset="0"/>
              </a:rPr>
              <a:t>на </a:t>
            </a:r>
            <a:r>
              <a:rPr lang="mk-MK" dirty="0" smtClean="0">
                <a:latin typeface="Calibri" panose="020F0502020204030204" pitchFamily="34" charset="0"/>
                <a:cs typeface="Calibri" panose="020F0502020204030204" pitchFamily="34" charset="0"/>
              </a:rPr>
              <a:t>агресивните лимфоми</a:t>
            </a:r>
            <a:r>
              <a:rPr lang="en-US" dirty="0" smtClean="0">
                <a:latin typeface="Calibri" panose="020F0502020204030204" pitchFamily="34" charset="0"/>
                <a:cs typeface="Calibri" panose="020F0502020204030204" pitchFamily="34" charset="0"/>
              </a:rPr>
              <a:t> </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2021-2022</a:t>
            </a:r>
            <a:endParaRPr dirty="0">
              <a:latin typeface="Calibri" panose="020F0502020204030204" pitchFamily="34" charset="0"/>
              <a:cs typeface="Calibri" panose="020F0502020204030204" pitchFamily="34" charset="0"/>
            </a:endParaRPr>
          </a:p>
        </p:txBody>
      </p:sp>
      <p:sp>
        <p:nvSpPr>
          <p:cNvPr id="375" name="Google Shape;375;p22"/>
          <p:cNvSpPr/>
          <p:nvPr/>
        </p:nvSpPr>
        <p:spPr>
          <a:xfrm>
            <a:off x="3771644" y="4493603"/>
            <a:ext cx="1330105" cy="576000"/>
          </a:xfrm>
          <a:prstGeom prst="roundRect">
            <a:avLst>
              <a:gd name="adj" fmla="val 16667"/>
            </a:avLst>
          </a:prstGeom>
          <a:solidFill>
            <a:schemeClr val="accent2"/>
          </a:solidFill>
          <a:ln>
            <a:noFill/>
          </a:ln>
          <a:effectLst>
            <a:outerShdw blurRad="44450" dist="27940" dir="5400000" algn="ctr">
              <a:srgbClr val="000000">
                <a:alpha val="31372"/>
              </a:srgbClr>
            </a:outerShdw>
          </a:effectLst>
        </p:spPr>
        <p:txBody>
          <a:bodyPr spcFirstLastPara="1" wrap="square" lIns="0" tIns="36000" rIns="0" bIns="36000" anchor="ctr" anchorCtr="0">
            <a:noAutofit/>
          </a:bodyPr>
          <a:lstStyle/>
          <a:p>
            <a:pPr lvl="0" algn="ctr">
              <a:lnSpc>
                <a:spcPct val="85000"/>
              </a:lnSpc>
              <a:buClr>
                <a:srgbClr val="FFFFFF"/>
              </a:buClr>
              <a:buSzPts val="1050"/>
              <a:defRPr/>
            </a:pPr>
            <a:r>
              <a:rPr lang="en-US" b="1" dirty="0">
                <a:solidFill>
                  <a:srgbClr val="FFFFFF"/>
                </a:solidFill>
              </a:rPr>
              <a:t>Polatuzumab </a:t>
            </a:r>
            <a:r>
              <a:rPr lang="en-US" b="1" dirty="0" err="1">
                <a:solidFill>
                  <a:srgbClr val="FFFFFF"/>
                </a:solidFill>
              </a:rPr>
              <a:t>vedotin</a:t>
            </a:r>
            <a:endParaRPr lang="en-US" sz="1867" dirty="0"/>
          </a:p>
          <a:p>
            <a:pPr lvl="0" algn="ctr">
              <a:lnSpc>
                <a:spcPct val="85000"/>
              </a:lnSpc>
              <a:buClr>
                <a:srgbClr val="FFFFFF"/>
              </a:buClr>
              <a:buSzPts val="1050"/>
              <a:defRPr/>
            </a:pPr>
            <a:r>
              <a:rPr lang="en-US" b="1" dirty="0" smtClean="0">
                <a:solidFill>
                  <a:srgbClr val="FFFFFF"/>
                </a:solidFill>
              </a:rPr>
              <a:t>2022</a:t>
            </a:r>
            <a:endParaRPr lang="en-US" sz="1100" b="1" baseline="30000" dirty="0">
              <a:solidFill>
                <a:srgbClr val="FFFFFF"/>
              </a:solidFill>
            </a:endParaRPr>
          </a:p>
        </p:txBody>
      </p:sp>
      <p:sp>
        <p:nvSpPr>
          <p:cNvPr id="376" name="Google Shape;376;p22"/>
          <p:cNvSpPr/>
          <p:nvPr/>
        </p:nvSpPr>
        <p:spPr>
          <a:xfrm>
            <a:off x="832540" y="1809683"/>
            <a:ext cx="1330105" cy="576000"/>
          </a:xfrm>
          <a:prstGeom prst="roundRect">
            <a:avLst>
              <a:gd name="adj" fmla="val 16667"/>
            </a:avLst>
          </a:prstGeom>
          <a:solidFill>
            <a:schemeClr val="dk2"/>
          </a:solidFill>
          <a:ln>
            <a:noFill/>
          </a:ln>
          <a:effectLst>
            <a:outerShdw blurRad="44450" dist="27940" dir="5400000" algn="ctr">
              <a:srgbClr val="000000">
                <a:alpha val="31372"/>
              </a:srgbClr>
            </a:outerShdw>
          </a:effectLst>
        </p:spPr>
        <p:txBody>
          <a:bodyPr spcFirstLastPara="1" wrap="square" lIns="0" tIns="36000" rIns="0" bIns="36000" anchor="ctr" anchorCtr="0">
            <a:noAutofit/>
          </a:bodyPr>
          <a:lstStyle/>
          <a:p>
            <a:pPr marL="0" marR="0" lvl="0" indent="0" algn="ctr" defTabSz="914400" rtl="0" eaLnBrk="1" fontAlgn="auto" latinLnBrk="0" hangingPunct="1">
              <a:lnSpc>
                <a:spcPct val="85000"/>
              </a:lnSpc>
              <a:spcBef>
                <a:spcPts val="0"/>
              </a:spcBef>
              <a:spcAft>
                <a:spcPts val="0"/>
              </a:spcAft>
              <a:buClr>
                <a:srgbClr val="FFFFFF"/>
              </a:buClr>
              <a:buSzPts val="1050"/>
              <a:buFont typeface="Arial"/>
              <a:buNone/>
              <a:tabLst/>
              <a:defRPr/>
            </a:pPr>
            <a:r>
              <a:rPr kumimoji="0" lang="en-US" sz="1400" b="1" i="0" u="none" strike="noStrike" kern="0" cap="none" spc="0" normalizeH="0" baseline="0" noProof="0" dirty="0" smtClean="0">
                <a:ln>
                  <a:noFill/>
                </a:ln>
                <a:solidFill>
                  <a:srgbClr val="FFFFFF"/>
                </a:solidFill>
                <a:effectLst/>
                <a:uLnTx/>
                <a:uFillTx/>
                <a:latin typeface="Arial"/>
                <a:cs typeface="Arial"/>
                <a:sym typeface="Arial"/>
              </a:rPr>
              <a:t>Polatuzumab vedotin</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85000"/>
              </a:lnSpc>
              <a:spcBef>
                <a:spcPts val="0"/>
              </a:spcBef>
              <a:spcAft>
                <a:spcPts val="0"/>
              </a:spcAft>
              <a:buClr>
                <a:srgbClr val="FFFFFF"/>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Arial"/>
                <a:cs typeface="Arial"/>
                <a:sym typeface="Arial"/>
              </a:rPr>
              <a:t>2021</a:t>
            </a:r>
            <a:endParaRPr kumimoji="0" sz="1100" b="1" i="0" u="none" strike="noStrike" kern="0" cap="none" spc="0" normalizeH="0" baseline="30000" noProof="0" dirty="0">
              <a:ln>
                <a:noFill/>
              </a:ln>
              <a:solidFill>
                <a:srgbClr val="FFFFFF"/>
              </a:solidFill>
              <a:effectLst/>
              <a:uLnTx/>
              <a:uFillTx/>
              <a:latin typeface="Arial"/>
              <a:cs typeface="Arial"/>
              <a:sym typeface="Arial"/>
            </a:endParaRPr>
          </a:p>
        </p:txBody>
      </p:sp>
      <p:sp>
        <p:nvSpPr>
          <p:cNvPr id="379" name="Google Shape;379;p22"/>
          <p:cNvSpPr/>
          <p:nvPr/>
        </p:nvSpPr>
        <p:spPr>
          <a:xfrm rot="5400000" flipH="1">
            <a:off x="5453766" y="4333079"/>
            <a:ext cx="255033" cy="897048"/>
          </a:xfrm>
          <a:prstGeom prst="upArrow">
            <a:avLst>
              <a:gd name="adj1" fmla="val 50000"/>
              <a:gd name="adj2" fmla="val 89017"/>
            </a:avLst>
          </a:prstGeom>
          <a:solidFill>
            <a:schemeClr val="accent2"/>
          </a:solidFill>
          <a:ln>
            <a:noFill/>
          </a:ln>
          <a:effectLst>
            <a:outerShdw blurRad="44450" dist="27940" dir="5400000" algn="ctr">
              <a:srgbClr val="000000">
                <a:alpha val="31372"/>
              </a:srgbClr>
            </a:outerShdw>
          </a:effectLst>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80" name="Google Shape;380;p22"/>
          <p:cNvSpPr txBox="1"/>
          <p:nvPr/>
        </p:nvSpPr>
        <p:spPr>
          <a:xfrm>
            <a:off x="-1384431" y="5149417"/>
            <a:ext cx="5537302" cy="533297"/>
          </a:xfrm>
          <a:prstGeom prst="rect">
            <a:avLst/>
          </a:prstGeom>
          <a:noFill/>
          <a:ln>
            <a:noFill/>
          </a:ln>
        </p:spPr>
        <p:txBody>
          <a:bodyPr spcFirstLastPara="1" wrap="square" lIns="60933" tIns="60933" rIns="60933" bIns="60933" anchor="t" anchorCtr="0">
            <a:spAutoFit/>
          </a:bodyPr>
          <a:lstStyle/>
          <a:p>
            <a:pPr marL="228594" marR="0" lvl="0" indent="-14393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333" b="0" i="0" u="none" strike="noStrike" kern="0" cap="none" spc="0" normalizeH="0" baseline="0" noProof="0" dirty="0">
              <a:ln>
                <a:noFill/>
              </a:ln>
              <a:solidFill>
                <a:srgbClr val="000000"/>
              </a:solidFill>
              <a:effectLst/>
              <a:uLnTx/>
              <a:uFillTx/>
              <a:latin typeface="Arial"/>
              <a:cs typeface="Arial"/>
              <a:sym typeface="Arial"/>
            </a:endParaRPr>
          </a:p>
          <a:p>
            <a:pPr marL="380990" marR="0" lvl="0" indent="-296326"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333" b="0" i="0" u="none" strike="noStrike" kern="0" cap="none" spc="0" normalizeH="0" baseline="0" noProof="0" dirty="0">
              <a:ln>
                <a:noFill/>
              </a:ln>
              <a:solidFill>
                <a:srgbClr val="000000"/>
              </a:solidFill>
              <a:effectLst/>
              <a:uLnTx/>
              <a:uFillTx/>
              <a:latin typeface="Arial"/>
              <a:cs typeface="Arial"/>
              <a:sym typeface="Arial"/>
            </a:endParaRPr>
          </a:p>
        </p:txBody>
      </p:sp>
      <p:sp>
        <p:nvSpPr>
          <p:cNvPr id="381" name="Google Shape;381;p22"/>
          <p:cNvSpPr/>
          <p:nvPr/>
        </p:nvSpPr>
        <p:spPr>
          <a:xfrm rot="5400000" flipH="1">
            <a:off x="2431475" y="1697774"/>
            <a:ext cx="273477" cy="799817"/>
          </a:xfrm>
          <a:prstGeom prst="upArrow">
            <a:avLst>
              <a:gd name="adj1" fmla="val 50000"/>
              <a:gd name="adj2" fmla="val 50000"/>
            </a:avLst>
          </a:prstGeom>
          <a:solidFill>
            <a:schemeClr val="dk2"/>
          </a:solidFill>
          <a:ln>
            <a:noFill/>
          </a:ln>
          <a:effectLst>
            <a:outerShdw blurRad="44450" dist="27940" dir="5400000" algn="ctr">
              <a:srgbClr val="000000">
                <a:alpha val="31372"/>
              </a:srgbClr>
            </a:outerShdw>
          </a:effectLst>
        </p:spPr>
        <p:txBody>
          <a:bodyPr spcFirstLastPara="1" wrap="square" lIns="0" tIns="3600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25"/>
              <a:buFont typeface="Arial"/>
              <a:buNone/>
              <a:tabLst/>
              <a:defRPr/>
            </a:pPr>
            <a:endParaRPr kumimoji="0" sz="1100" b="1" i="0" u="none" strike="noStrike" kern="0" cap="none" spc="0" normalizeH="0" baseline="0" noProof="0">
              <a:ln>
                <a:noFill/>
              </a:ln>
              <a:solidFill>
                <a:srgbClr val="FFFFFF"/>
              </a:solidFill>
              <a:effectLst/>
              <a:uLnTx/>
              <a:uFillTx/>
              <a:latin typeface="Arial"/>
              <a:cs typeface="Arial"/>
              <a:sym typeface="Arial"/>
            </a:endParaRPr>
          </a:p>
        </p:txBody>
      </p:sp>
      <p:sp>
        <p:nvSpPr>
          <p:cNvPr id="382" name="Google Shape;382;p22"/>
          <p:cNvSpPr txBox="1"/>
          <p:nvPr/>
        </p:nvSpPr>
        <p:spPr>
          <a:xfrm>
            <a:off x="3298382" y="1556864"/>
            <a:ext cx="5371278" cy="1631161"/>
          </a:xfrm>
          <a:prstGeom prst="rect">
            <a:avLst/>
          </a:prstGeom>
          <a:noFill/>
          <a:ln>
            <a:noFill/>
          </a:ln>
        </p:spPr>
        <p:txBody>
          <a:bodyPr spcFirstLastPara="1" wrap="square" lIns="60933" tIns="60933" rIns="60933" bIns="60933" anchor="t" anchorCtr="0">
            <a:spAutoFit/>
          </a:bodyPr>
          <a:lstStyle/>
          <a:p>
            <a:pPr marL="228594" marR="0" lvl="0" indent="-228594" algn="l" defTabSz="914400" rtl="0" eaLnBrk="1" fontAlgn="auto" latinLnBrk="0" hangingPunct="1">
              <a:lnSpc>
                <a:spcPct val="100000"/>
              </a:lnSpc>
              <a:spcBef>
                <a:spcPts val="0"/>
              </a:spcBef>
              <a:spcAft>
                <a:spcPts val="0"/>
              </a:spcAft>
              <a:buClr>
                <a:srgbClr val="FFFFFF"/>
              </a:buClr>
              <a:buSzPts val="900"/>
              <a:buFont typeface="Arial"/>
              <a:buChar char="•"/>
              <a:tabLst/>
              <a:defRPr/>
            </a:pPr>
            <a:r>
              <a:rPr kumimoji="0" lang="en-US" b="0" i="0" u="none" strike="noStrike" kern="0" cap="none" spc="0" normalizeH="0" baseline="0" noProof="0" dirty="0">
                <a:ln>
                  <a:noFill/>
                </a:ln>
                <a:solidFill>
                  <a:srgbClr val="FFFFFF"/>
                </a:solidFill>
                <a:effectLst/>
                <a:uLnTx/>
                <a:uFillTx/>
                <a:latin typeface="Arial"/>
                <a:cs typeface="Arial"/>
                <a:sym typeface="Arial"/>
              </a:rPr>
              <a:t>новото антитело-лек </a:t>
            </a:r>
            <a:r>
              <a:rPr kumimoji="0" lang="en-US" b="0" i="0" u="none" strike="noStrike" kern="0" cap="none" spc="0" normalizeH="0" baseline="0" noProof="0" dirty="0" err="1">
                <a:ln>
                  <a:noFill/>
                </a:ln>
                <a:solidFill>
                  <a:srgbClr val="FFFFFF"/>
                </a:solidFill>
                <a:effectLst/>
                <a:uLnTx/>
                <a:uFillTx/>
                <a:latin typeface="Arial"/>
                <a:cs typeface="Arial"/>
                <a:sym typeface="Arial"/>
              </a:rPr>
              <a:t>конјугат</a:t>
            </a:r>
            <a:r>
              <a:rPr kumimoji="0" lang="en-US" b="0" i="0" u="none" strike="noStrike" kern="0" cap="none" spc="0" normalizeH="0" baseline="0" noProof="0" dirty="0">
                <a:ln>
                  <a:noFill/>
                </a:ln>
                <a:solidFill>
                  <a:srgbClr val="FFFFFF"/>
                </a:solidFill>
                <a:effectLst/>
                <a:uLnTx/>
                <a:uFillTx/>
                <a:latin typeface="Arial"/>
                <a:cs typeface="Arial"/>
                <a:sym typeface="Arial"/>
              </a:rPr>
              <a:t> Polatuzumab vedotin</a:t>
            </a:r>
          </a:p>
          <a:p>
            <a:pPr marL="228594" marR="0" lvl="0" indent="-228594" algn="l" defTabSz="914400" rtl="0" eaLnBrk="1" fontAlgn="auto" latinLnBrk="0" hangingPunct="1">
              <a:lnSpc>
                <a:spcPct val="100000"/>
              </a:lnSpc>
              <a:spcBef>
                <a:spcPts val="0"/>
              </a:spcBef>
              <a:spcAft>
                <a:spcPts val="0"/>
              </a:spcAft>
              <a:buClr>
                <a:srgbClr val="FFFFFF"/>
              </a:buClr>
              <a:buSzPts val="900"/>
              <a:buFont typeface="Arial"/>
              <a:buChar char="•"/>
              <a:tabLst/>
              <a:defRPr/>
            </a:pPr>
            <a:r>
              <a:rPr kumimoji="0" lang="en-US" b="0" i="0" u="none" strike="noStrike" kern="0" cap="none" spc="0" normalizeH="0" baseline="0" noProof="0" dirty="0" smtClean="0">
                <a:ln>
                  <a:noFill/>
                </a:ln>
                <a:solidFill>
                  <a:srgbClr val="FFFFFF"/>
                </a:solidFill>
                <a:effectLst/>
                <a:uLnTx/>
                <a:uFillTx/>
                <a:latin typeface="Arial"/>
                <a:cs typeface="Arial"/>
                <a:sym typeface="Arial"/>
              </a:rPr>
              <a:t> </a:t>
            </a:r>
            <a:r>
              <a:rPr kumimoji="0" lang="en-US" b="0" i="0" u="none" strike="noStrike" kern="0" cap="none" spc="0" normalizeH="0" baseline="0" noProof="0" dirty="0">
                <a:ln>
                  <a:noFill/>
                </a:ln>
                <a:solidFill>
                  <a:srgbClr val="FFFFFF"/>
                </a:solidFill>
                <a:effectLst/>
                <a:uLnTx/>
                <a:uFillTx/>
                <a:latin typeface="Arial"/>
                <a:cs typeface="Arial"/>
                <a:sym typeface="Arial"/>
              </a:rPr>
              <a:t>+ BR </a:t>
            </a:r>
            <a:r>
              <a:rPr kumimoji="0" lang="en-US" b="0" i="0" u="none" strike="noStrike" kern="0" cap="none" spc="0" normalizeH="0" baseline="0" noProof="0" dirty="0" err="1">
                <a:ln>
                  <a:noFill/>
                </a:ln>
                <a:solidFill>
                  <a:srgbClr val="FFFFFF"/>
                </a:solidFill>
                <a:effectLst/>
                <a:uLnTx/>
                <a:uFillTx/>
                <a:latin typeface="Arial"/>
                <a:cs typeface="Arial"/>
                <a:sym typeface="Arial"/>
              </a:rPr>
              <a:t>овозможува</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повеќе</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од</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двојно</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преживување</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без</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прогресија</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наспроти</a:t>
            </a:r>
            <a:r>
              <a:rPr kumimoji="0" lang="en-US" b="0" i="0" u="none" strike="noStrike" kern="0" cap="none" spc="0" normalizeH="0" baseline="0" noProof="0" dirty="0">
                <a:ln>
                  <a:noFill/>
                </a:ln>
                <a:solidFill>
                  <a:srgbClr val="FFFFFF"/>
                </a:solidFill>
                <a:effectLst/>
                <a:uLnTx/>
                <a:uFillTx/>
                <a:latin typeface="Arial"/>
                <a:cs typeface="Arial"/>
                <a:sym typeface="Arial"/>
              </a:rPr>
              <a:t> BR</a:t>
            </a:r>
            <a:r>
              <a:rPr kumimoji="0" lang="en-US" b="0" i="0" u="none" strike="noStrike" kern="0" cap="none" spc="0" normalizeH="0" baseline="30000" noProof="0" dirty="0">
                <a:ln>
                  <a:noFill/>
                </a:ln>
                <a:solidFill>
                  <a:srgbClr val="FFFFFF"/>
                </a:solidFill>
                <a:effectLst/>
                <a:uLnTx/>
                <a:uFillTx/>
                <a:latin typeface="Arial"/>
                <a:cs typeface="Arial"/>
                <a:sym typeface="Arial"/>
              </a:rPr>
              <a:t>3</a:t>
            </a:r>
            <a:endParaRPr kumimoji="0" b="0" i="0" u="none" strike="noStrike" kern="0" cap="none" spc="0" normalizeH="0" baseline="30000" noProof="0" dirty="0">
              <a:ln>
                <a:noFill/>
              </a:ln>
              <a:solidFill>
                <a:srgbClr val="FFFFFF"/>
              </a:solidFill>
              <a:effectLst/>
              <a:uLnTx/>
              <a:uFillTx/>
              <a:latin typeface="Arial"/>
              <a:cs typeface="Arial"/>
              <a:sym typeface="Arial"/>
            </a:endParaRPr>
          </a:p>
          <a:p>
            <a:pPr marL="228594" marR="0" lvl="0" indent="-228594" algn="l" defTabSz="914400" rtl="0" eaLnBrk="1" fontAlgn="auto" latinLnBrk="0" hangingPunct="1">
              <a:lnSpc>
                <a:spcPct val="100000"/>
              </a:lnSpc>
              <a:spcBef>
                <a:spcPts val="0"/>
              </a:spcBef>
              <a:spcAft>
                <a:spcPts val="0"/>
              </a:spcAft>
              <a:buClr>
                <a:srgbClr val="FFFFFF"/>
              </a:buClr>
              <a:buSzPts val="900"/>
              <a:buFont typeface="Arial"/>
              <a:buChar char="•"/>
              <a:tabLst/>
              <a:defRPr/>
            </a:pPr>
            <a:r>
              <a:rPr kumimoji="0" lang="en-US" b="0" i="0" u="none" strike="noStrike" kern="0" cap="none" spc="0" normalizeH="0" baseline="0" noProof="0" dirty="0">
                <a:ln>
                  <a:noFill/>
                </a:ln>
                <a:solidFill>
                  <a:srgbClr val="FFFFFF"/>
                </a:solidFill>
                <a:effectLst/>
                <a:uLnTx/>
                <a:uFillTx/>
                <a:latin typeface="Arial"/>
                <a:cs typeface="Arial"/>
                <a:sym typeface="Arial"/>
              </a:rPr>
              <a:t>Polatuzumab </a:t>
            </a:r>
            <a:r>
              <a:rPr kumimoji="0" lang="en-US" b="0" i="0" u="none" strike="noStrike" kern="0" cap="none" spc="0" normalizeH="0" baseline="0" noProof="0" dirty="0" err="1" smtClean="0">
                <a:ln>
                  <a:noFill/>
                </a:ln>
                <a:solidFill>
                  <a:srgbClr val="FFFFFF"/>
                </a:solidFill>
                <a:effectLst/>
                <a:uLnTx/>
                <a:uFillTx/>
                <a:latin typeface="Arial"/>
                <a:cs typeface="Arial"/>
                <a:sym typeface="Arial"/>
              </a:rPr>
              <a:t>vedotin+BR</a:t>
            </a:r>
            <a:r>
              <a:rPr kumimoji="0" lang="en-US" b="0" i="0" u="none" strike="noStrike" kern="0" cap="none" spc="0" normalizeH="0" baseline="0" noProof="0" dirty="0" smtClean="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овозможува</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значителна</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ефикасност</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кај</a:t>
            </a:r>
            <a:r>
              <a:rPr kumimoji="0" lang="en-US" b="0" i="0" u="none" strike="noStrike" kern="0" cap="none" spc="0" normalizeH="0" baseline="0" noProof="0" dirty="0">
                <a:ln>
                  <a:noFill/>
                </a:ln>
                <a:solidFill>
                  <a:srgbClr val="FFFFFF"/>
                </a:solidFill>
                <a:effectLst/>
                <a:uLnTx/>
                <a:uFillTx/>
                <a:latin typeface="Arial"/>
                <a:cs typeface="Arial"/>
                <a:sym typeface="Arial"/>
              </a:rPr>
              <a:t> пациентите со R/R DLBCL, </a:t>
            </a:r>
            <a:r>
              <a:rPr kumimoji="0" lang="en-US" b="0" i="0" u="none" strike="noStrike" kern="0" cap="none" spc="0" normalizeH="0" baseline="0" noProof="0" dirty="0" err="1">
                <a:ln>
                  <a:noFill/>
                </a:ln>
                <a:solidFill>
                  <a:srgbClr val="FFFFFF"/>
                </a:solidFill>
                <a:effectLst/>
                <a:uLnTx/>
                <a:uFillTx/>
                <a:latin typeface="Arial"/>
                <a:cs typeface="Arial"/>
                <a:sym typeface="Arial"/>
              </a:rPr>
              <a:t>вклучително</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оние</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после</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прв</a:t>
            </a:r>
            <a:r>
              <a:rPr kumimoji="0" lang="en-US" b="0" i="0" u="none" strike="noStrike" kern="0" cap="none" spc="0" normalizeH="0" baseline="0" noProof="0" dirty="0">
                <a:ln>
                  <a:noFill/>
                </a:ln>
                <a:solidFill>
                  <a:srgbClr val="FFFFFF"/>
                </a:solidFill>
                <a:effectLst/>
                <a:uLnTx/>
                <a:uFillTx/>
                <a:latin typeface="Arial"/>
                <a:cs typeface="Arial"/>
                <a:sym typeface="Arial"/>
              </a:rPr>
              <a:t> релапс</a:t>
            </a:r>
            <a:r>
              <a:rPr kumimoji="0" lang="en-US" b="0" i="0" u="none" strike="noStrike" kern="0" cap="none" spc="0" normalizeH="0" baseline="30000" noProof="0" dirty="0">
                <a:ln>
                  <a:noFill/>
                </a:ln>
                <a:solidFill>
                  <a:srgbClr val="FFFFFF"/>
                </a:solidFill>
                <a:effectLst/>
                <a:uLnTx/>
                <a:uFillTx/>
                <a:latin typeface="Arial"/>
                <a:cs typeface="Arial"/>
                <a:sym typeface="Arial"/>
              </a:rPr>
              <a:t>3</a:t>
            </a:r>
            <a:endParaRPr kumimoji="0" b="0" i="0" u="none" strike="noStrike" kern="0" cap="none" spc="0" normalizeH="0" baseline="30000" noProof="0" dirty="0">
              <a:ln>
                <a:noFill/>
              </a:ln>
              <a:solidFill>
                <a:srgbClr val="FFFFFF"/>
              </a:solidFill>
              <a:effectLst/>
              <a:uLnTx/>
              <a:uFillTx/>
              <a:latin typeface="Arial"/>
              <a:cs typeface="Arial"/>
              <a:sym typeface="Arial"/>
            </a:endParaRPr>
          </a:p>
          <a:p>
            <a:pPr marL="228594" marR="0" lvl="0" indent="-228594" algn="l" defTabSz="914400" rtl="0" eaLnBrk="1" fontAlgn="auto" latinLnBrk="0" hangingPunct="1">
              <a:lnSpc>
                <a:spcPct val="100000"/>
              </a:lnSpc>
              <a:spcBef>
                <a:spcPts val="0"/>
              </a:spcBef>
              <a:spcAft>
                <a:spcPts val="0"/>
              </a:spcAft>
              <a:buClr>
                <a:srgbClr val="FFFFFF"/>
              </a:buClr>
              <a:buSzPts val="900"/>
              <a:buFont typeface="Arial"/>
              <a:buChar char="•"/>
              <a:tabLst/>
              <a:defRPr/>
            </a:pPr>
            <a:r>
              <a:rPr kumimoji="0" lang="en-US" b="0" i="0" u="none" strike="noStrike" kern="0" cap="none" spc="0" normalizeH="0" baseline="0" noProof="0" dirty="0" err="1">
                <a:ln>
                  <a:noFill/>
                </a:ln>
                <a:solidFill>
                  <a:srgbClr val="FFFFFF"/>
                </a:solidFill>
                <a:effectLst/>
                <a:uLnTx/>
                <a:uFillTx/>
                <a:latin typeface="Arial"/>
                <a:cs typeface="Arial"/>
                <a:sym typeface="Arial"/>
              </a:rPr>
              <a:t>Нова</a:t>
            </a:r>
            <a:r>
              <a:rPr kumimoji="0" lang="en-US" b="0" i="0" u="none" strike="noStrike" kern="0" cap="none" spc="0" normalizeH="0" baseline="0" noProof="0" dirty="0">
                <a:ln>
                  <a:noFill/>
                </a:ln>
                <a:solidFill>
                  <a:srgbClr val="FFFFFF"/>
                </a:solidFill>
                <a:effectLst/>
                <a:uLnTx/>
                <a:uFillTx/>
                <a:latin typeface="Arial"/>
                <a:cs typeface="Arial"/>
                <a:sym typeface="Arial"/>
              </a:rPr>
              <a:t> </a:t>
            </a:r>
            <a:r>
              <a:rPr kumimoji="0" lang="en-US" b="0" i="0" u="none" strike="noStrike" kern="0" cap="none" spc="0" normalizeH="0" baseline="0" noProof="0" dirty="0" err="1">
                <a:ln>
                  <a:noFill/>
                </a:ln>
                <a:solidFill>
                  <a:srgbClr val="FFFFFF"/>
                </a:solidFill>
                <a:effectLst/>
                <a:uLnTx/>
                <a:uFillTx/>
                <a:latin typeface="Arial"/>
                <a:cs typeface="Arial"/>
                <a:sym typeface="Arial"/>
              </a:rPr>
              <a:t>надеж</a:t>
            </a:r>
            <a:r>
              <a:rPr kumimoji="0" lang="en-US" b="0" i="0" u="none" strike="noStrike" kern="0" cap="none" spc="0" normalizeH="0" baseline="0" noProof="0" dirty="0">
                <a:ln>
                  <a:noFill/>
                </a:ln>
                <a:solidFill>
                  <a:srgbClr val="FFFFFF"/>
                </a:solidFill>
                <a:effectLst/>
                <a:uLnTx/>
                <a:uFillTx/>
                <a:latin typeface="Arial"/>
                <a:cs typeface="Arial"/>
                <a:sym typeface="Arial"/>
              </a:rPr>
              <a:t> во третманот на Р/Р ДБГЛ</a:t>
            </a:r>
            <a:endParaRPr kumimoji="0" b="0" i="0" u="none" strike="noStrike" kern="0" cap="none" spc="0" normalizeH="0" baseline="0" noProof="0" dirty="0">
              <a:ln>
                <a:noFill/>
              </a:ln>
              <a:solidFill>
                <a:srgbClr val="FFFFFF"/>
              </a:solidFill>
              <a:effectLst/>
              <a:uLnTx/>
              <a:uFillTx/>
              <a:latin typeface="Arial"/>
              <a:cs typeface="Arial"/>
              <a:sym typeface="Arial"/>
            </a:endParaRPr>
          </a:p>
        </p:txBody>
      </p:sp>
      <p:sp>
        <p:nvSpPr>
          <p:cNvPr id="385" name="Google Shape;385;p22"/>
          <p:cNvSpPr/>
          <p:nvPr/>
        </p:nvSpPr>
        <p:spPr>
          <a:xfrm>
            <a:off x="6060816" y="3738563"/>
            <a:ext cx="5639700" cy="2173077"/>
          </a:xfrm>
          <a:prstGeom prst="roundRect">
            <a:avLst>
              <a:gd name="adj" fmla="val 16667"/>
            </a:avLst>
          </a:prstGeom>
          <a:solidFill>
            <a:schemeClr val="accent2"/>
          </a:solidFill>
          <a:ln w="25400" cap="flat" cmpd="sng">
            <a:solidFill>
              <a:srgbClr val="C00000"/>
            </a:solidFill>
            <a:prstDash val="solid"/>
            <a:round/>
            <a:headEnd type="none" w="sm" len="sm"/>
            <a:tailEnd type="none" w="sm" len="sm"/>
          </a:ln>
        </p:spPr>
        <p:txBody>
          <a:bodyPr spcFirstLastPara="1" wrap="square" lIns="60933" tIns="60933" rIns="60933" bIns="60933" anchor="ctr" anchorCtr="0">
            <a:normAutofit fontScale="62500" lnSpcReduction="20000"/>
          </a:bodyPr>
          <a:lstStyle/>
          <a:p>
            <a:pPr marL="228594" lvl="0" indent="-228594">
              <a:buClr>
                <a:schemeClr val="bg1"/>
              </a:buClr>
              <a:buSzPts val="1000"/>
              <a:buFont typeface="Arial"/>
              <a:buChar char="•"/>
            </a:pPr>
            <a:r>
              <a:rPr lang="en-US" sz="2400" b="1" dirty="0">
                <a:solidFill>
                  <a:schemeClr val="bg1"/>
                </a:solidFill>
              </a:rPr>
              <a:t>POLARIX </a:t>
            </a:r>
            <a:r>
              <a:rPr lang="ru-RU" sz="2400" dirty="0">
                <a:solidFill>
                  <a:schemeClr val="bg1"/>
                </a:solidFill>
              </a:rPr>
              <a:t>е првото испитување во повеќе од 20 години кое покажа значајно подобрување во прволиниски третман на </a:t>
            </a:r>
            <a:r>
              <a:rPr lang="en-US" sz="2400" dirty="0">
                <a:solidFill>
                  <a:schemeClr val="bg1"/>
                </a:solidFill>
              </a:rPr>
              <a:t>DLBCL </a:t>
            </a:r>
            <a:r>
              <a:rPr lang="ru-RU" sz="2400" dirty="0">
                <a:solidFill>
                  <a:schemeClr val="bg1"/>
                </a:solidFill>
              </a:rPr>
              <a:t>во однос на </a:t>
            </a:r>
            <a:r>
              <a:rPr lang="en-US" sz="2400" dirty="0">
                <a:solidFill>
                  <a:schemeClr val="bg1"/>
                </a:solidFill>
              </a:rPr>
              <a:t>R-CHOP </a:t>
            </a:r>
          </a:p>
          <a:p>
            <a:pPr marL="228594" lvl="0" indent="-228594">
              <a:buClr>
                <a:schemeClr val="bg1"/>
              </a:buClr>
              <a:buSzPts val="1000"/>
              <a:buFont typeface="Arial"/>
              <a:buChar char="•"/>
            </a:pPr>
            <a:endParaRPr lang="en-US" sz="2400" b="1" dirty="0">
              <a:solidFill>
                <a:schemeClr val="bg1"/>
              </a:solidFill>
            </a:endParaRPr>
          </a:p>
          <a:p>
            <a:pPr marL="228594" lvl="0" indent="-228594">
              <a:buClr>
                <a:schemeClr val="bg1"/>
              </a:buClr>
              <a:buSzPts val="1000"/>
              <a:buFont typeface="Arial"/>
              <a:buChar char="•"/>
            </a:pPr>
            <a:r>
              <a:rPr lang="en-US" sz="2400" b="1" dirty="0">
                <a:solidFill>
                  <a:schemeClr val="bg1"/>
                </a:solidFill>
              </a:rPr>
              <a:t>Polatuzumab </a:t>
            </a:r>
            <a:r>
              <a:rPr lang="en-US" sz="2400" b="1" dirty="0" err="1">
                <a:solidFill>
                  <a:schemeClr val="bg1"/>
                </a:solidFill>
              </a:rPr>
              <a:t>vedotin</a:t>
            </a:r>
            <a:r>
              <a:rPr lang="en-US" sz="2400" b="1" dirty="0">
                <a:solidFill>
                  <a:schemeClr val="bg1"/>
                </a:solidFill>
              </a:rPr>
              <a:t> </a:t>
            </a:r>
            <a:r>
              <a:rPr lang="mk-MK" sz="2400" b="1" dirty="0" smtClean="0">
                <a:solidFill>
                  <a:schemeClr val="bg1"/>
                </a:solidFill>
              </a:rPr>
              <a:t>+ </a:t>
            </a:r>
            <a:r>
              <a:rPr lang="en-US" sz="2400" b="1" dirty="0" smtClean="0">
                <a:solidFill>
                  <a:schemeClr val="bg1"/>
                </a:solidFill>
              </a:rPr>
              <a:t>R-CHP </a:t>
            </a:r>
            <a:r>
              <a:rPr lang="ru-RU" sz="2400" dirty="0" smtClean="0">
                <a:solidFill>
                  <a:schemeClr val="bg1"/>
                </a:solidFill>
              </a:rPr>
              <a:t>значитено </a:t>
            </a:r>
            <a:r>
              <a:rPr lang="ru-RU" sz="2400" dirty="0">
                <a:solidFill>
                  <a:schemeClr val="bg1"/>
                </a:solidFill>
              </a:rPr>
              <a:t>го подобри клиничкиот исход во </a:t>
            </a:r>
            <a:r>
              <a:rPr lang="ru-RU" sz="2400" dirty="0" smtClean="0">
                <a:solidFill>
                  <a:schemeClr val="bg1"/>
                </a:solidFill>
              </a:rPr>
              <a:t>1</a:t>
            </a:r>
            <a:r>
              <a:rPr lang="en-US" sz="2400" dirty="0" smtClean="0">
                <a:solidFill>
                  <a:schemeClr val="bg1"/>
                </a:solidFill>
              </a:rPr>
              <a:t>L</a:t>
            </a:r>
            <a:r>
              <a:rPr lang="ru-RU" sz="2400" dirty="0" smtClean="0">
                <a:solidFill>
                  <a:schemeClr val="bg1"/>
                </a:solidFill>
              </a:rPr>
              <a:t> </a:t>
            </a:r>
            <a:r>
              <a:rPr lang="en-US" sz="2400" dirty="0">
                <a:solidFill>
                  <a:schemeClr val="bg1"/>
                </a:solidFill>
              </a:rPr>
              <a:t>DLBCL </a:t>
            </a:r>
            <a:r>
              <a:rPr lang="ru-RU" sz="2400" dirty="0">
                <a:solidFill>
                  <a:schemeClr val="bg1"/>
                </a:solidFill>
              </a:rPr>
              <a:t>во однос на </a:t>
            </a:r>
            <a:r>
              <a:rPr lang="en-US" sz="2400" dirty="0">
                <a:solidFill>
                  <a:schemeClr val="bg1"/>
                </a:solidFill>
              </a:rPr>
              <a:t>R-CHOP</a:t>
            </a:r>
          </a:p>
          <a:p>
            <a:pPr marL="228594" lvl="0" indent="-228594">
              <a:buClr>
                <a:schemeClr val="bg1"/>
              </a:buClr>
              <a:buSzPts val="1000"/>
              <a:buFont typeface="Arial"/>
              <a:buChar char="•"/>
            </a:pPr>
            <a:endParaRPr lang="en-US" sz="2400" dirty="0">
              <a:solidFill>
                <a:schemeClr val="bg1"/>
              </a:solidFill>
            </a:endParaRPr>
          </a:p>
          <a:p>
            <a:pPr marL="228594" lvl="0" indent="-228594">
              <a:buClr>
                <a:schemeClr val="bg1"/>
              </a:buClr>
              <a:buSzPts val="1000"/>
              <a:buFont typeface="Arial"/>
              <a:buChar char="•"/>
            </a:pPr>
            <a:r>
              <a:rPr lang="ru-RU" sz="2400" dirty="0">
                <a:solidFill>
                  <a:schemeClr val="bg1"/>
                </a:solidFill>
              </a:rPr>
              <a:t>Клинички значајно подобрување со </a:t>
            </a:r>
            <a:r>
              <a:rPr lang="ru-RU" sz="2400" b="1" dirty="0">
                <a:solidFill>
                  <a:schemeClr val="bg1"/>
                </a:solidFill>
              </a:rPr>
              <a:t>27% намалување на ризикот од прогресија на болест или смрт </a:t>
            </a:r>
            <a:r>
              <a:rPr lang="ru-RU" sz="2400" dirty="0">
                <a:solidFill>
                  <a:schemeClr val="bg1"/>
                </a:solidFill>
              </a:rPr>
              <a:t>и 6,5% подобрување на </a:t>
            </a:r>
            <a:r>
              <a:rPr lang="en-US" sz="2400" dirty="0">
                <a:solidFill>
                  <a:schemeClr val="bg1"/>
                </a:solidFill>
              </a:rPr>
              <a:t>PFS </a:t>
            </a:r>
            <a:r>
              <a:rPr lang="ru-RU" sz="2400" dirty="0">
                <a:solidFill>
                  <a:schemeClr val="bg1"/>
                </a:solidFill>
              </a:rPr>
              <a:t>на 2 години	</a:t>
            </a:r>
          </a:p>
        </p:txBody>
      </p:sp>
      <p:pic>
        <p:nvPicPr>
          <p:cNvPr id="2" name="Picture 1"/>
          <p:cNvPicPr>
            <a:picLocks noChangeAspect="1"/>
          </p:cNvPicPr>
          <p:nvPr/>
        </p:nvPicPr>
        <p:blipFill>
          <a:blip r:embed="rId3"/>
          <a:stretch>
            <a:fillRect/>
          </a:stretch>
        </p:blipFill>
        <p:spPr>
          <a:xfrm>
            <a:off x="10688493" y="279866"/>
            <a:ext cx="1012024" cy="969348"/>
          </a:xfrm>
          <a:prstGeom prst="rect">
            <a:avLst/>
          </a:prstGeom>
        </p:spPr>
      </p:pic>
      <p:sp>
        <p:nvSpPr>
          <p:cNvPr id="3" name="Rectangle 2"/>
          <p:cNvSpPr/>
          <p:nvPr/>
        </p:nvSpPr>
        <p:spPr>
          <a:xfrm>
            <a:off x="424734" y="6462178"/>
            <a:ext cx="7638611" cy="246221"/>
          </a:xfrm>
          <a:prstGeom prst="rect">
            <a:avLst/>
          </a:prstGeom>
        </p:spPr>
        <p:txBody>
          <a:bodyPr wrap="square">
            <a:spAutoFit/>
          </a:bodyPr>
          <a:lstStyle/>
          <a:p>
            <a:pPr marL="220128" indent="-220128">
              <a:buSzPts val="700"/>
            </a:pPr>
            <a:r>
              <a:rPr lang="da-DK" sz="1000" dirty="0"/>
              <a:t>Tilly H, et al. New Engl J Med 2021. Epub [DOI: 10.1056/NEJMoa2115304].</a:t>
            </a:r>
          </a:p>
        </p:txBody>
      </p:sp>
    </p:spTree>
    <p:extLst>
      <p:ext uri="{BB962C8B-B14F-4D97-AF65-F5344CB8AC3E}">
        <p14:creationId xmlns:p14="http://schemas.microsoft.com/office/powerpoint/2010/main" val="146157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1000"/>
                                        <p:tgtEl>
                                          <p:spTgt spid="376"/>
                                        </p:tgtEl>
                                      </p:cBhvr>
                                    </p:animEffect>
                                  </p:childTnLst>
                                </p:cTn>
                              </p:par>
                              <p:par>
                                <p:cTn id="8" presetID="10" presetClass="entr" presetSubtype="0" fill="hold" nodeType="withEffect">
                                  <p:stCondLst>
                                    <p:cond delay="0"/>
                                  </p:stCondLst>
                                  <p:childTnLst>
                                    <p:set>
                                      <p:cBhvr>
                                        <p:cTn id="9" dur="1" fill="hold">
                                          <p:stCondLst>
                                            <p:cond delay="0"/>
                                          </p:stCondLst>
                                        </p:cTn>
                                        <p:tgtEl>
                                          <p:spTgt spid="371"/>
                                        </p:tgtEl>
                                        <p:attrNameLst>
                                          <p:attrName>style.visibility</p:attrName>
                                        </p:attrNameLst>
                                      </p:cBhvr>
                                      <p:to>
                                        <p:strVal val="visible"/>
                                      </p:to>
                                    </p:set>
                                    <p:animEffect transition="in" filter="fade">
                                      <p:cBhvr>
                                        <p:cTn id="10" dur="1000"/>
                                        <p:tgtEl>
                                          <p:spTgt spid="371"/>
                                        </p:tgtEl>
                                      </p:cBhvr>
                                    </p:animEffect>
                                  </p:childTnLst>
                                </p:cTn>
                              </p:par>
                              <p:par>
                                <p:cTn id="11" presetID="10" presetClass="entr" presetSubtype="0" fill="hold" nodeType="withEffect">
                                  <p:stCondLst>
                                    <p:cond delay="0"/>
                                  </p:stCondLst>
                                  <p:childTnLst>
                                    <p:set>
                                      <p:cBhvr>
                                        <p:cTn id="12" dur="1" fill="hold">
                                          <p:stCondLst>
                                            <p:cond delay="0"/>
                                          </p:stCondLst>
                                        </p:cTn>
                                        <p:tgtEl>
                                          <p:spTgt spid="382"/>
                                        </p:tgtEl>
                                        <p:attrNameLst>
                                          <p:attrName>style.visibility</p:attrName>
                                        </p:attrNameLst>
                                      </p:cBhvr>
                                      <p:to>
                                        <p:strVal val="visible"/>
                                      </p:to>
                                    </p:set>
                                    <p:animEffect transition="in" filter="fade">
                                      <p:cBhvr>
                                        <p:cTn id="13" dur="1000"/>
                                        <p:tgtEl>
                                          <p:spTgt spid="382"/>
                                        </p:tgtEl>
                                      </p:cBhvr>
                                    </p:animEffect>
                                  </p:childTnLst>
                                </p:cTn>
                              </p:par>
                              <p:par>
                                <p:cTn id="14" presetID="10" presetClass="entr" presetSubtype="0" fill="hold" nodeType="withEffect">
                                  <p:stCondLst>
                                    <p:cond delay="0"/>
                                  </p:stCondLst>
                                  <p:childTnLst>
                                    <p:set>
                                      <p:cBhvr>
                                        <p:cTn id="15" dur="1" fill="hold">
                                          <p:stCondLst>
                                            <p:cond delay="0"/>
                                          </p:stCondLst>
                                        </p:cTn>
                                        <p:tgtEl>
                                          <p:spTgt spid="381"/>
                                        </p:tgtEl>
                                        <p:attrNameLst>
                                          <p:attrName>style.visibility</p:attrName>
                                        </p:attrNameLst>
                                      </p:cBhvr>
                                      <p:to>
                                        <p:strVal val="visible"/>
                                      </p:to>
                                    </p:set>
                                    <p:animEffect transition="in" filter="fade">
                                      <p:cBhvr>
                                        <p:cTn id="16" dur="1000"/>
                                        <p:tgtEl>
                                          <p:spTgt spid="38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80"/>
                                        </p:tgtEl>
                                        <p:attrNameLst>
                                          <p:attrName>style.visibility</p:attrName>
                                        </p:attrNameLst>
                                      </p:cBhvr>
                                      <p:to>
                                        <p:strVal val="visible"/>
                                      </p:to>
                                    </p:set>
                                    <p:animEffect transition="in" filter="fade">
                                      <p:cBhvr>
                                        <p:cTn id="21" dur="1000"/>
                                        <p:tgtEl>
                                          <p:spTgt spid="380"/>
                                        </p:tgtEl>
                                      </p:cBhvr>
                                    </p:animEffect>
                                  </p:childTnLst>
                                </p:cTn>
                              </p:par>
                              <p:par>
                                <p:cTn id="22" presetID="10" presetClass="entr" presetSubtype="0" fill="hold" nodeType="withEffect">
                                  <p:stCondLst>
                                    <p:cond delay="0"/>
                                  </p:stCondLst>
                                  <p:childTnLst>
                                    <p:set>
                                      <p:cBhvr>
                                        <p:cTn id="23" dur="1" fill="hold">
                                          <p:stCondLst>
                                            <p:cond delay="0"/>
                                          </p:stCondLst>
                                        </p:cTn>
                                        <p:tgtEl>
                                          <p:spTgt spid="385"/>
                                        </p:tgtEl>
                                        <p:attrNameLst>
                                          <p:attrName>style.visibility</p:attrName>
                                        </p:attrNameLst>
                                      </p:cBhvr>
                                      <p:to>
                                        <p:strVal val="visible"/>
                                      </p:to>
                                    </p:set>
                                    <p:animEffect transition="in" filter="fade">
                                      <p:cBhvr>
                                        <p:cTn id="24" dur="1000"/>
                                        <p:tgtEl>
                                          <p:spTgt spid="385"/>
                                        </p:tgtEl>
                                      </p:cBhvr>
                                    </p:animEffect>
                                  </p:childTnLst>
                                </p:cTn>
                              </p:par>
                              <p:par>
                                <p:cTn id="25" presetID="10" presetClass="entr" presetSubtype="0" fill="hold" nodeType="withEffect">
                                  <p:stCondLst>
                                    <p:cond delay="0"/>
                                  </p:stCondLst>
                                  <p:childTnLst>
                                    <p:set>
                                      <p:cBhvr>
                                        <p:cTn id="26" dur="1" fill="hold">
                                          <p:stCondLst>
                                            <p:cond delay="0"/>
                                          </p:stCondLst>
                                        </p:cTn>
                                        <p:tgtEl>
                                          <p:spTgt spid="379"/>
                                        </p:tgtEl>
                                        <p:attrNameLst>
                                          <p:attrName>style.visibility</p:attrName>
                                        </p:attrNameLst>
                                      </p:cBhvr>
                                      <p:to>
                                        <p:strVal val="visible"/>
                                      </p:to>
                                    </p:set>
                                    <p:animEffect transition="in" filter="fade">
                                      <p:cBhvr>
                                        <p:cTn id="27" dur="1000"/>
                                        <p:tgtEl>
                                          <p:spTgt spid="379"/>
                                        </p:tgtEl>
                                      </p:cBhvr>
                                    </p:animEffect>
                                  </p:childTnLst>
                                </p:cTn>
                              </p:par>
                              <p:par>
                                <p:cTn id="28" presetID="10" presetClass="entr" presetSubtype="0" fill="hold" nodeType="withEffect">
                                  <p:stCondLst>
                                    <p:cond delay="0"/>
                                  </p:stCondLst>
                                  <p:childTnLst>
                                    <p:set>
                                      <p:cBhvr>
                                        <p:cTn id="29" dur="1" fill="hold">
                                          <p:stCondLst>
                                            <p:cond delay="0"/>
                                          </p:stCondLst>
                                        </p:cTn>
                                        <p:tgtEl>
                                          <p:spTgt spid="375"/>
                                        </p:tgtEl>
                                        <p:attrNameLst>
                                          <p:attrName>style.visibility</p:attrName>
                                        </p:attrNameLst>
                                      </p:cBhvr>
                                      <p:to>
                                        <p:strVal val="visible"/>
                                      </p:to>
                                    </p:set>
                                    <p:animEffect transition="in" filter="fade">
                                      <p:cBhvr>
                                        <p:cTn id="30" dur="1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3A629F-FFDA-49AE-8F84-669D56727E2D}"/>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41" name="think-cell Slide" r:id="rId5" imgW="347" imgH="348" progId="TCLayout.ActiveDocument.1">
                  <p:embed/>
                </p:oleObj>
              </mc:Choice>
              <mc:Fallback>
                <p:oleObj name="think-cell Slide" r:id="rId5" imgW="347" imgH="348" progId="TCLayout.ActiveDocument.1">
                  <p:embed/>
                  <p:pic>
                    <p:nvPicPr>
                      <p:cNvPr id="4" name="Object 3" hidden="1">
                        <a:extLst>
                          <a:ext uri="{FF2B5EF4-FFF2-40B4-BE49-F238E27FC236}">
                            <a16:creationId xmlns:a16="http://schemas.microsoft.com/office/drawing/2014/main" id="{423A629F-FFDA-49AE-8F84-669D56727E2D}"/>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837AF3-0819-4846-925E-F23C103BCEBC}"/>
              </a:ext>
            </a:extLst>
          </p:cNvPr>
          <p:cNvSpPr/>
          <p:nvPr>
            <p:custDataLst>
              <p:tags r:id="rId3"/>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IN" sz="2933" b="1" dirty="0">
              <a:latin typeface="Imago" pitchFamily="2" charset="0"/>
              <a:ea typeface="+mj-ea"/>
              <a:cs typeface="+mj-cs"/>
              <a:sym typeface="Imago" pitchFamily="2" charset="0"/>
            </a:endParaRPr>
          </a:p>
        </p:txBody>
      </p:sp>
      <p:sp>
        <p:nvSpPr>
          <p:cNvPr id="6" name="Title 5"/>
          <p:cNvSpPr>
            <a:spLocks noGrp="1"/>
          </p:cNvSpPr>
          <p:nvPr>
            <p:ph type="title" idx="4294967295"/>
          </p:nvPr>
        </p:nvSpPr>
        <p:spPr>
          <a:xfrm>
            <a:off x="991393" y="154117"/>
            <a:ext cx="10209213" cy="854075"/>
          </a:xfrm>
        </p:spPr>
        <p:txBody>
          <a:bodyPr>
            <a:normAutofit fontScale="90000"/>
          </a:bodyPr>
          <a:lstStyle/>
          <a:p>
            <a:r>
              <a:rPr lang="en-US" dirty="0" smtClean="0">
                <a:solidFill>
                  <a:srgbClr val="C00000"/>
                </a:solidFill>
                <a:latin typeface="Calibri" panose="020F0502020204030204" pitchFamily="34" charset="0"/>
                <a:cs typeface="Calibri" panose="020F0502020204030204" pitchFamily="34" charset="0"/>
              </a:rPr>
              <a:t>Pola</a:t>
            </a:r>
            <a:r>
              <a:rPr lang="mk-MK" dirty="0" smtClean="0">
                <a:solidFill>
                  <a:srgbClr val="C00000"/>
                </a:solidFill>
                <a:latin typeface="Calibri" panose="020F0502020204030204" pitchFamily="34" charset="0"/>
                <a:cs typeface="Calibri" panose="020F0502020204030204" pitchFamily="34" charset="0"/>
              </a:rPr>
              <a:t> </a:t>
            </a:r>
            <a:r>
              <a:rPr lang="en-US" dirty="0" smtClean="0">
                <a:solidFill>
                  <a:srgbClr val="C00000"/>
                </a:solidFill>
                <a:latin typeface="Calibri" panose="020F0502020204030204" pitchFamily="34" charset="0"/>
                <a:cs typeface="Calibri" panose="020F0502020204030204" pitchFamily="34" charset="0"/>
              </a:rPr>
              <a:t>+</a:t>
            </a:r>
            <a:r>
              <a:rPr lang="mk-MK" dirty="0" smtClean="0">
                <a:solidFill>
                  <a:srgbClr val="C00000"/>
                </a:solidFill>
                <a:latin typeface="Calibri" panose="020F0502020204030204" pitchFamily="34" charset="0"/>
                <a:cs typeface="Calibri" panose="020F0502020204030204" pitchFamily="34" charset="0"/>
              </a:rPr>
              <a:t> </a:t>
            </a:r>
            <a:r>
              <a:rPr lang="en-US" dirty="0" smtClean="0">
                <a:solidFill>
                  <a:srgbClr val="C00000"/>
                </a:solidFill>
                <a:latin typeface="Calibri" panose="020F0502020204030204" pitchFamily="34" charset="0"/>
                <a:cs typeface="Calibri" panose="020F0502020204030204" pitchFamily="34" charset="0"/>
              </a:rPr>
              <a:t>BR </a:t>
            </a:r>
            <a:r>
              <a:rPr lang="mk-MK" dirty="0" smtClean="0">
                <a:solidFill>
                  <a:srgbClr val="C00000"/>
                </a:solidFill>
                <a:latin typeface="Calibri" panose="020F0502020204030204" pitchFamily="34" charset="0"/>
                <a:cs typeface="Calibri" panose="020F0502020204030204" pitchFamily="34" charset="0"/>
              </a:rPr>
              <a:t>е </a:t>
            </a:r>
            <a:r>
              <a:rPr lang="ru-RU" dirty="0" smtClean="0">
                <a:solidFill>
                  <a:srgbClr val="C00000"/>
                </a:solidFill>
                <a:latin typeface="Calibri" panose="020F0502020204030204" pitchFamily="34" charset="0"/>
                <a:cs typeface="Calibri" panose="020F0502020204030204" pitchFamily="34" charset="0"/>
              </a:rPr>
              <a:t>новата </a:t>
            </a:r>
            <a:r>
              <a:rPr lang="ru-RU" dirty="0">
                <a:solidFill>
                  <a:srgbClr val="C00000"/>
                </a:solidFill>
                <a:latin typeface="Calibri" panose="020F0502020204030204" pitchFamily="34" charset="0"/>
                <a:cs typeface="Calibri" panose="020F0502020204030204" pitchFamily="34" charset="0"/>
              </a:rPr>
              <a:t>третманска опција </a:t>
            </a:r>
            <a:r>
              <a:rPr lang="ru-RU" dirty="0" smtClean="0">
                <a:solidFill>
                  <a:srgbClr val="C00000"/>
                </a:solidFill>
                <a:latin typeface="Calibri" panose="020F0502020204030204" pitchFamily="34" charset="0"/>
                <a:cs typeface="Calibri" panose="020F0502020204030204" pitchFamily="34" charset="0"/>
              </a:rPr>
              <a:t>за </a:t>
            </a:r>
            <a:r>
              <a:rPr lang="ru-RU" dirty="0">
                <a:solidFill>
                  <a:srgbClr val="C00000"/>
                </a:solidFill>
                <a:latin typeface="Calibri" panose="020F0502020204030204" pitchFamily="34" charset="0"/>
                <a:cs typeface="Calibri" panose="020F0502020204030204" pitchFamily="34" charset="0"/>
              </a:rPr>
              <a:t>пациентите со релапс/рефрактерен DLBCL </a:t>
            </a:r>
            <a:r>
              <a:rPr lang="ru-RU" dirty="0" smtClean="0">
                <a:solidFill>
                  <a:srgbClr val="C00000"/>
                </a:solidFill>
                <a:latin typeface="Calibri" panose="020F0502020204030204" pitchFamily="34" charset="0"/>
                <a:cs typeface="Calibri" panose="020F0502020204030204" pitchFamily="34" charset="0"/>
              </a:rPr>
              <a:t>кои не се погодни за </a:t>
            </a:r>
            <a:r>
              <a:rPr lang="en-US" dirty="0">
                <a:solidFill>
                  <a:srgbClr val="C00000"/>
                </a:solidFill>
                <a:latin typeface="Calibri" panose="020F0502020204030204" pitchFamily="34" charset="0"/>
                <a:cs typeface="Calibri" panose="020F0502020204030204" pitchFamily="34" charset="0"/>
              </a:rPr>
              <a:t>ASCT</a:t>
            </a:r>
            <a:endParaRPr lang="en-GB" dirty="0">
              <a:solidFill>
                <a:srgbClr val="C00000"/>
              </a:solidFill>
              <a:latin typeface="Calibri" panose="020F0502020204030204" pitchFamily="34" charset="0"/>
              <a:cs typeface="Calibri" panose="020F0502020204030204" pitchFamily="34" charset="0"/>
            </a:endParaRPr>
          </a:p>
        </p:txBody>
      </p:sp>
      <p:cxnSp>
        <p:nvCxnSpPr>
          <p:cNvPr id="47" name="Straight Connector 46">
            <a:extLst>
              <a:ext uri="{FF2B5EF4-FFF2-40B4-BE49-F238E27FC236}">
                <a16:creationId xmlns:a16="http://schemas.microsoft.com/office/drawing/2014/main" id="{E3813AA1-F1CC-4293-9B7B-2B89D581DBD9}"/>
              </a:ext>
            </a:extLst>
          </p:cNvPr>
          <p:cNvCxnSpPr>
            <a:cxnSpLocks/>
          </p:cNvCxnSpPr>
          <p:nvPr/>
        </p:nvCxnSpPr>
        <p:spPr>
          <a:xfrm flipH="1" flipV="1">
            <a:off x="4624071" y="2618563"/>
            <a:ext cx="759525" cy="679725"/>
          </a:xfrm>
          <a:prstGeom prst="line">
            <a:avLst/>
          </a:prstGeom>
          <a:ln w="3810">
            <a:solidFill>
              <a:srgbClr val="8AB1DD"/>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4438D22-F509-4BA5-B193-630F4E6BEBC7}"/>
              </a:ext>
            </a:extLst>
          </p:cNvPr>
          <p:cNvSpPr txBox="1"/>
          <p:nvPr/>
        </p:nvSpPr>
        <p:spPr>
          <a:xfrm flipH="1">
            <a:off x="7714657" y="2372438"/>
            <a:ext cx="4180964" cy="1355238"/>
          </a:xfrm>
          <a:prstGeom prst="roundRect">
            <a:avLst/>
          </a:prstGeom>
          <a:solidFill>
            <a:schemeClr val="accent2">
              <a:lumMod val="40000"/>
              <a:lumOff val="60000"/>
              <a:alpha val="25098"/>
            </a:schemeClr>
          </a:solidFill>
        </p:spPr>
        <p:txBody>
          <a:bodyPr wrap="square" tIns="192000" rtlCol="0" anchor="ctr">
            <a:spAutoFit/>
          </a:bodyPr>
          <a:lstStyle/>
          <a:p>
            <a:pPr lvl="0" algn="ctr">
              <a:buClr>
                <a:srgbClr val="0066CC"/>
              </a:buClr>
              <a:defRPr/>
            </a:pPr>
            <a:r>
              <a:rPr lang="mk-MK" sz="1600" dirty="0">
                <a:latin typeface="+mn-lt"/>
              </a:rPr>
              <a:t>Има голема медицинска потреба кај третманот на</a:t>
            </a:r>
            <a:r>
              <a:rPr lang="en-US" sz="1600" dirty="0">
                <a:latin typeface="+mn-lt"/>
              </a:rPr>
              <a:t> R/R DLBCL, </a:t>
            </a:r>
            <a:r>
              <a:rPr lang="mk-MK" sz="1600" dirty="0">
                <a:latin typeface="+mn-lt"/>
              </a:rPr>
              <a:t>посебно за пациентите кои не се кандидати за трансплантација</a:t>
            </a:r>
            <a:endParaRPr lang="en-US" sz="1600" dirty="0">
              <a:latin typeface="+mn-lt"/>
            </a:endParaRPr>
          </a:p>
        </p:txBody>
      </p:sp>
      <p:cxnSp>
        <p:nvCxnSpPr>
          <p:cNvPr id="45" name="Straight Connector 44">
            <a:extLst>
              <a:ext uri="{FF2B5EF4-FFF2-40B4-BE49-F238E27FC236}">
                <a16:creationId xmlns:a16="http://schemas.microsoft.com/office/drawing/2014/main" id="{318C5BEC-0264-4876-98A1-556CFBBC7689}"/>
              </a:ext>
            </a:extLst>
          </p:cNvPr>
          <p:cNvCxnSpPr>
            <a:cxnSpLocks/>
          </p:cNvCxnSpPr>
          <p:nvPr/>
        </p:nvCxnSpPr>
        <p:spPr>
          <a:xfrm>
            <a:off x="6096000" y="4400410"/>
            <a:ext cx="0" cy="348513"/>
          </a:xfrm>
          <a:prstGeom prst="line">
            <a:avLst/>
          </a:prstGeom>
          <a:ln>
            <a:headEnd type="oval" w="sm" len="sm"/>
            <a:tailEnd type="oval" w="sm" len="sm"/>
          </a:ln>
        </p:spPr>
        <p:style>
          <a:lnRef idx="1">
            <a:schemeClr val="accent3"/>
          </a:lnRef>
          <a:fillRef idx="0">
            <a:schemeClr val="accent3"/>
          </a:fillRef>
          <a:effectRef idx="0">
            <a:schemeClr val="accent3"/>
          </a:effectRef>
          <a:fontRef idx="minor">
            <a:schemeClr val="tx1"/>
          </a:fontRef>
        </p:style>
      </p:cxnSp>
      <p:grpSp>
        <p:nvGrpSpPr>
          <p:cNvPr id="7" name="Group 6">
            <a:extLst>
              <a:ext uri="{FF2B5EF4-FFF2-40B4-BE49-F238E27FC236}">
                <a16:creationId xmlns:a16="http://schemas.microsoft.com/office/drawing/2014/main" id="{1A719919-E4EF-4587-927B-77DCCF6728DD}"/>
              </a:ext>
            </a:extLst>
          </p:cNvPr>
          <p:cNvGrpSpPr/>
          <p:nvPr/>
        </p:nvGrpSpPr>
        <p:grpSpPr>
          <a:xfrm>
            <a:off x="9529835" y="1588895"/>
            <a:ext cx="550607" cy="551027"/>
            <a:chOff x="7007900" y="1086976"/>
            <a:chExt cx="412955" cy="413270"/>
          </a:xfrm>
        </p:grpSpPr>
        <p:sp>
          <p:nvSpPr>
            <p:cNvPr id="36" name="Oval 35">
              <a:extLst>
                <a:ext uri="{FF2B5EF4-FFF2-40B4-BE49-F238E27FC236}">
                  <a16:creationId xmlns:a16="http://schemas.microsoft.com/office/drawing/2014/main" id="{8E30C764-C0C7-44E7-B11A-2B69133BF4C2}"/>
                </a:ext>
              </a:extLst>
            </p:cNvPr>
            <p:cNvSpPr/>
            <p:nvPr/>
          </p:nvSpPr>
          <p:spPr>
            <a:xfrm>
              <a:off x="7007900" y="1086976"/>
              <a:ext cx="412955" cy="4132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buClrTx/>
                <a:defRPr/>
              </a:pPr>
              <a:endParaRPr lang="en-US" sz="2400" kern="1200">
                <a:solidFill>
                  <a:srgbClr val="FFFFFF"/>
                </a:solidFill>
                <a:latin typeface="Imago"/>
              </a:endParaRPr>
            </a:p>
          </p:txBody>
        </p:sp>
        <p:sp>
          <p:nvSpPr>
            <p:cNvPr id="37" name="Freeform 28">
              <a:extLst>
                <a:ext uri="{FF2B5EF4-FFF2-40B4-BE49-F238E27FC236}">
                  <a16:creationId xmlns:a16="http://schemas.microsoft.com/office/drawing/2014/main" id="{5B608366-3677-473B-A5D7-764E72181BC2}"/>
                </a:ext>
              </a:extLst>
            </p:cNvPr>
            <p:cNvSpPr>
              <a:spLocks noEditPoints="1"/>
            </p:cNvSpPr>
            <p:nvPr/>
          </p:nvSpPr>
          <p:spPr bwMode="auto">
            <a:xfrm>
              <a:off x="7093890" y="1207294"/>
              <a:ext cx="240975" cy="172634"/>
            </a:xfrm>
            <a:custGeom>
              <a:avLst/>
              <a:gdLst>
                <a:gd name="T0" fmla="*/ 738 w 2012"/>
                <a:gd name="T1" fmla="*/ 1441 h 1441"/>
                <a:gd name="T2" fmla="*/ 738 w 2012"/>
                <a:gd name="T3" fmla="*/ 1441 h 1441"/>
                <a:gd name="T4" fmla="*/ 1274 w 2012"/>
                <a:gd name="T5" fmla="*/ 1441 h 1441"/>
                <a:gd name="T6" fmla="*/ 1274 w 2012"/>
                <a:gd name="T7" fmla="*/ 343 h 1441"/>
                <a:gd name="T8" fmla="*/ 738 w 2012"/>
                <a:gd name="T9" fmla="*/ 343 h 1441"/>
                <a:gd name="T10" fmla="*/ 738 w 2012"/>
                <a:gd name="T11" fmla="*/ 1441 h 1441"/>
                <a:gd name="T12" fmla="*/ 1476 w 2012"/>
                <a:gd name="T13" fmla="*/ 1441 h 1441"/>
                <a:gd name="T14" fmla="*/ 1476 w 2012"/>
                <a:gd name="T15" fmla="*/ 1441 h 1441"/>
                <a:gd name="T16" fmla="*/ 2012 w 2012"/>
                <a:gd name="T17" fmla="*/ 1441 h 1441"/>
                <a:gd name="T18" fmla="*/ 2012 w 2012"/>
                <a:gd name="T19" fmla="*/ 0 h 1441"/>
                <a:gd name="T20" fmla="*/ 1476 w 2012"/>
                <a:gd name="T21" fmla="*/ 0 h 1441"/>
                <a:gd name="T22" fmla="*/ 1476 w 2012"/>
                <a:gd name="T23" fmla="*/ 1441 h 1441"/>
                <a:gd name="T24" fmla="*/ 0 w 2012"/>
                <a:gd name="T25" fmla="*/ 1441 h 1441"/>
                <a:gd name="T26" fmla="*/ 0 w 2012"/>
                <a:gd name="T27" fmla="*/ 1441 h 1441"/>
                <a:gd name="T28" fmla="*/ 536 w 2012"/>
                <a:gd name="T29" fmla="*/ 1441 h 1441"/>
                <a:gd name="T30" fmla="*/ 536 w 2012"/>
                <a:gd name="T31" fmla="*/ 721 h 1441"/>
                <a:gd name="T32" fmla="*/ 0 w 2012"/>
                <a:gd name="T33" fmla="*/ 721 h 1441"/>
                <a:gd name="T34" fmla="*/ 0 w 2012"/>
                <a:gd name="T35" fmla="*/ 1441 h 1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2" h="1441">
                  <a:moveTo>
                    <a:pt x="738" y="1441"/>
                  </a:moveTo>
                  <a:lnTo>
                    <a:pt x="738" y="1441"/>
                  </a:lnTo>
                  <a:lnTo>
                    <a:pt x="1274" y="1441"/>
                  </a:lnTo>
                  <a:lnTo>
                    <a:pt x="1274" y="343"/>
                  </a:lnTo>
                  <a:lnTo>
                    <a:pt x="738" y="343"/>
                  </a:lnTo>
                  <a:lnTo>
                    <a:pt x="738" y="1441"/>
                  </a:lnTo>
                  <a:close/>
                  <a:moveTo>
                    <a:pt x="1476" y="1441"/>
                  </a:moveTo>
                  <a:lnTo>
                    <a:pt x="1476" y="1441"/>
                  </a:lnTo>
                  <a:lnTo>
                    <a:pt x="2012" y="1441"/>
                  </a:lnTo>
                  <a:lnTo>
                    <a:pt x="2012" y="0"/>
                  </a:lnTo>
                  <a:lnTo>
                    <a:pt x="1476" y="0"/>
                  </a:lnTo>
                  <a:lnTo>
                    <a:pt x="1476" y="1441"/>
                  </a:lnTo>
                  <a:close/>
                  <a:moveTo>
                    <a:pt x="0" y="1441"/>
                  </a:moveTo>
                  <a:lnTo>
                    <a:pt x="0" y="1441"/>
                  </a:lnTo>
                  <a:lnTo>
                    <a:pt x="536" y="1441"/>
                  </a:lnTo>
                  <a:lnTo>
                    <a:pt x="536" y="721"/>
                  </a:lnTo>
                  <a:lnTo>
                    <a:pt x="0" y="721"/>
                  </a:lnTo>
                  <a:lnTo>
                    <a:pt x="0" y="1441"/>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867"/>
            </a:p>
          </p:txBody>
        </p:sp>
      </p:grpSp>
      <p:grpSp>
        <p:nvGrpSpPr>
          <p:cNvPr id="8" name="Group 7">
            <a:extLst>
              <a:ext uri="{FF2B5EF4-FFF2-40B4-BE49-F238E27FC236}">
                <a16:creationId xmlns:a16="http://schemas.microsoft.com/office/drawing/2014/main" id="{008696F4-F718-4F16-9741-FA2BA711E0FE}"/>
              </a:ext>
            </a:extLst>
          </p:cNvPr>
          <p:cNvGrpSpPr/>
          <p:nvPr/>
        </p:nvGrpSpPr>
        <p:grpSpPr>
          <a:xfrm>
            <a:off x="9534761" y="4102285"/>
            <a:ext cx="550607" cy="551027"/>
            <a:chOff x="8028354" y="3951409"/>
            <a:chExt cx="412955" cy="413270"/>
          </a:xfrm>
        </p:grpSpPr>
        <p:sp>
          <p:nvSpPr>
            <p:cNvPr id="39" name="Oval 38">
              <a:extLst>
                <a:ext uri="{FF2B5EF4-FFF2-40B4-BE49-F238E27FC236}">
                  <a16:creationId xmlns:a16="http://schemas.microsoft.com/office/drawing/2014/main" id="{23206158-6EA3-4065-A818-F006CA528E4B}"/>
                </a:ext>
              </a:extLst>
            </p:cNvPr>
            <p:cNvSpPr/>
            <p:nvPr/>
          </p:nvSpPr>
          <p:spPr>
            <a:xfrm>
              <a:off x="8028354" y="3951409"/>
              <a:ext cx="412955" cy="4132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buClrTx/>
                <a:defRPr/>
              </a:pPr>
              <a:endParaRPr lang="en-US" sz="2400" kern="1200">
                <a:solidFill>
                  <a:srgbClr val="FFFFFF"/>
                </a:solidFill>
                <a:latin typeface="Imago"/>
              </a:endParaRPr>
            </a:p>
          </p:txBody>
        </p:sp>
        <p:grpSp>
          <p:nvGrpSpPr>
            <p:cNvPr id="40" name="Group 39">
              <a:extLst>
                <a:ext uri="{FF2B5EF4-FFF2-40B4-BE49-F238E27FC236}">
                  <a16:creationId xmlns:a16="http://schemas.microsoft.com/office/drawing/2014/main" id="{92844214-571F-4720-A40C-5F90B12BE0D4}"/>
                </a:ext>
              </a:extLst>
            </p:cNvPr>
            <p:cNvGrpSpPr/>
            <p:nvPr/>
          </p:nvGrpSpPr>
          <p:grpSpPr>
            <a:xfrm>
              <a:off x="8068611" y="4014911"/>
              <a:ext cx="332440" cy="286266"/>
              <a:chOff x="95250" y="1284288"/>
              <a:chExt cx="571500" cy="492125"/>
            </a:xfrm>
            <a:solidFill>
              <a:schemeClr val="bg1"/>
            </a:solidFill>
          </p:grpSpPr>
          <p:sp>
            <p:nvSpPr>
              <p:cNvPr id="41" name="Freeform 92">
                <a:extLst>
                  <a:ext uri="{FF2B5EF4-FFF2-40B4-BE49-F238E27FC236}">
                    <a16:creationId xmlns:a16="http://schemas.microsoft.com/office/drawing/2014/main" id="{E65CF73F-9E67-40F8-9BEB-D6DB07D26996}"/>
                  </a:ext>
                </a:extLst>
              </p:cNvPr>
              <p:cNvSpPr>
                <a:spLocks/>
              </p:cNvSpPr>
              <p:nvPr/>
            </p:nvSpPr>
            <p:spPr bwMode="auto">
              <a:xfrm>
                <a:off x="328612" y="1384301"/>
                <a:ext cx="139700" cy="139700"/>
              </a:xfrm>
              <a:custGeom>
                <a:avLst/>
                <a:gdLst>
                  <a:gd name="T0" fmla="*/ 35 w 70"/>
                  <a:gd name="T1" fmla="*/ 0 h 70"/>
                  <a:gd name="T2" fmla="*/ 70 w 70"/>
                  <a:gd name="T3" fmla="*/ 35 h 70"/>
                  <a:gd name="T4" fmla="*/ 35 w 70"/>
                  <a:gd name="T5" fmla="*/ 70 h 70"/>
                  <a:gd name="T6" fmla="*/ 0 w 70"/>
                  <a:gd name="T7" fmla="*/ 35 h 70"/>
                  <a:gd name="T8" fmla="*/ 35 w 70"/>
                  <a:gd name="T9" fmla="*/ 0 h 70"/>
                </a:gdLst>
                <a:ahLst/>
                <a:cxnLst>
                  <a:cxn ang="0">
                    <a:pos x="T0" y="T1"/>
                  </a:cxn>
                  <a:cxn ang="0">
                    <a:pos x="T2" y="T3"/>
                  </a:cxn>
                  <a:cxn ang="0">
                    <a:pos x="T4" y="T5"/>
                  </a:cxn>
                  <a:cxn ang="0">
                    <a:pos x="T6" y="T7"/>
                  </a:cxn>
                  <a:cxn ang="0">
                    <a:pos x="T8" y="T9"/>
                  </a:cxn>
                </a:cxnLst>
                <a:rect l="0" t="0" r="r" b="b"/>
                <a:pathLst>
                  <a:path w="70" h="70">
                    <a:moveTo>
                      <a:pt x="35" y="0"/>
                    </a:moveTo>
                    <a:cubicBezTo>
                      <a:pt x="54" y="0"/>
                      <a:pt x="70" y="15"/>
                      <a:pt x="70" y="35"/>
                    </a:cubicBezTo>
                    <a:cubicBezTo>
                      <a:pt x="70" y="54"/>
                      <a:pt x="54" y="70"/>
                      <a:pt x="35" y="70"/>
                    </a:cubicBezTo>
                    <a:cubicBezTo>
                      <a:pt x="16" y="70"/>
                      <a:pt x="0" y="54"/>
                      <a:pt x="0" y="35"/>
                    </a:cubicBezTo>
                    <a:cubicBezTo>
                      <a:pt x="0" y="16"/>
                      <a:pt x="1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1867"/>
              </a:p>
            </p:txBody>
          </p:sp>
          <p:sp>
            <p:nvSpPr>
              <p:cNvPr id="42" name="Freeform 93">
                <a:extLst>
                  <a:ext uri="{FF2B5EF4-FFF2-40B4-BE49-F238E27FC236}">
                    <a16:creationId xmlns:a16="http://schemas.microsoft.com/office/drawing/2014/main" id="{B14F0F4E-A82E-48CF-9169-8A84D9D6261F}"/>
                  </a:ext>
                </a:extLst>
              </p:cNvPr>
              <p:cNvSpPr>
                <a:spLocks/>
              </p:cNvSpPr>
              <p:nvPr/>
            </p:nvSpPr>
            <p:spPr bwMode="auto">
              <a:xfrm>
                <a:off x="244475" y="1531938"/>
                <a:ext cx="130175" cy="244475"/>
              </a:xfrm>
              <a:custGeom>
                <a:avLst/>
                <a:gdLst>
                  <a:gd name="T0" fmla="*/ 0 w 65"/>
                  <a:gd name="T1" fmla="*/ 98 h 123"/>
                  <a:gd name="T2" fmla="*/ 24 w 65"/>
                  <a:gd name="T3" fmla="*/ 75 h 123"/>
                  <a:gd name="T4" fmla="*/ 28 w 65"/>
                  <a:gd name="T5" fmla="*/ 73 h 123"/>
                  <a:gd name="T6" fmla="*/ 55 w 65"/>
                  <a:gd name="T7" fmla="*/ 3 h 123"/>
                  <a:gd name="T8" fmla="*/ 59 w 65"/>
                  <a:gd name="T9" fmla="*/ 1 h 123"/>
                  <a:gd name="T10" fmla="*/ 63 w 65"/>
                  <a:gd name="T11" fmla="*/ 10 h 123"/>
                  <a:gd name="T12" fmla="*/ 38 w 65"/>
                  <a:gd name="T13" fmla="*/ 75 h 123"/>
                  <a:gd name="T14" fmla="*/ 39 w 65"/>
                  <a:gd name="T15" fmla="*/ 82 h 123"/>
                  <a:gd name="T16" fmla="*/ 45 w 65"/>
                  <a:gd name="T17" fmla="*/ 106 h 123"/>
                  <a:gd name="T18" fmla="*/ 26 w 65"/>
                  <a:gd name="T19" fmla="*/ 121 h 123"/>
                  <a:gd name="T20" fmla="*/ 0 w 65"/>
                  <a:gd name="T21" fmla="*/ 9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23">
                    <a:moveTo>
                      <a:pt x="0" y="98"/>
                    </a:moveTo>
                    <a:cubicBezTo>
                      <a:pt x="0" y="85"/>
                      <a:pt x="11" y="75"/>
                      <a:pt x="24" y="75"/>
                    </a:cubicBezTo>
                    <a:cubicBezTo>
                      <a:pt x="26" y="76"/>
                      <a:pt x="28" y="75"/>
                      <a:pt x="28" y="73"/>
                    </a:cubicBezTo>
                    <a:cubicBezTo>
                      <a:pt x="37" y="49"/>
                      <a:pt x="46" y="26"/>
                      <a:pt x="55" y="3"/>
                    </a:cubicBezTo>
                    <a:cubicBezTo>
                      <a:pt x="56" y="0"/>
                      <a:pt x="57" y="0"/>
                      <a:pt x="59" y="1"/>
                    </a:cubicBezTo>
                    <a:cubicBezTo>
                      <a:pt x="65" y="4"/>
                      <a:pt x="65" y="4"/>
                      <a:pt x="63" y="10"/>
                    </a:cubicBezTo>
                    <a:cubicBezTo>
                      <a:pt x="54" y="31"/>
                      <a:pt x="46" y="53"/>
                      <a:pt x="38" y="75"/>
                    </a:cubicBezTo>
                    <a:cubicBezTo>
                      <a:pt x="36" y="78"/>
                      <a:pt x="36" y="79"/>
                      <a:pt x="39" y="82"/>
                    </a:cubicBezTo>
                    <a:cubicBezTo>
                      <a:pt x="46" y="88"/>
                      <a:pt x="48" y="97"/>
                      <a:pt x="45" y="106"/>
                    </a:cubicBezTo>
                    <a:cubicBezTo>
                      <a:pt x="42" y="115"/>
                      <a:pt x="36" y="120"/>
                      <a:pt x="26" y="121"/>
                    </a:cubicBezTo>
                    <a:cubicBezTo>
                      <a:pt x="12" y="123"/>
                      <a:pt x="0" y="113"/>
                      <a:pt x="0"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1867"/>
              </a:p>
            </p:txBody>
          </p:sp>
          <p:sp>
            <p:nvSpPr>
              <p:cNvPr id="43" name="Freeform 94">
                <a:extLst>
                  <a:ext uri="{FF2B5EF4-FFF2-40B4-BE49-F238E27FC236}">
                    <a16:creationId xmlns:a16="http://schemas.microsoft.com/office/drawing/2014/main" id="{2CAE49C6-3BEA-4B2F-AE63-53B2596A8BAD}"/>
                  </a:ext>
                </a:extLst>
              </p:cNvPr>
              <p:cNvSpPr>
                <a:spLocks/>
              </p:cNvSpPr>
              <p:nvPr/>
            </p:nvSpPr>
            <p:spPr bwMode="auto">
              <a:xfrm>
                <a:off x="466725" y="1493838"/>
                <a:ext cx="200025" cy="149225"/>
              </a:xfrm>
              <a:custGeom>
                <a:avLst/>
                <a:gdLst>
                  <a:gd name="T0" fmla="*/ 77 w 101"/>
                  <a:gd name="T1" fmla="*/ 74 h 75"/>
                  <a:gd name="T2" fmla="*/ 54 w 101"/>
                  <a:gd name="T3" fmla="*/ 46 h 75"/>
                  <a:gd name="T4" fmla="*/ 52 w 101"/>
                  <a:gd name="T5" fmla="*/ 41 h 75"/>
                  <a:gd name="T6" fmla="*/ 3 w 101"/>
                  <a:gd name="T7" fmla="*/ 9 h 75"/>
                  <a:gd name="T8" fmla="*/ 2 w 101"/>
                  <a:gd name="T9" fmla="*/ 5 h 75"/>
                  <a:gd name="T10" fmla="*/ 6 w 101"/>
                  <a:gd name="T11" fmla="*/ 0 h 75"/>
                  <a:gd name="T12" fmla="*/ 11 w 101"/>
                  <a:gd name="T13" fmla="*/ 3 h 75"/>
                  <a:gd name="T14" fmla="*/ 57 w 101"/>
                  <a:gd name="T15" fmla="*/ 33 h 75"/>
                  <a:gd name="T16" fmla="*/ 62 w 101"/>
                  <a:gd name="T17" fmla="*/ 33 h 75"/>
                  <a:gd name="T18" fmla="*/ 88 w 101"/>
                  <a:gd name="T19" fmla="*/ 31 h 75"/>
                  <a:gd name="T20" fmla="*/ 99 w 101"/>
                  <a:gd name="T21" fmla="*/ 55 h 75"/>
                  <a:gd name="T22" fmla="*/ 81 w 101"/>
                  <a:gd name="T23" fmla="*/ 74 h 75"/>
                  <a:gd name="T24" fmla="*/ 77 w 101"/>
                  <a:gd name="T25"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75">
                    <a:moveTo>
                      <a:pt x="77" y="74"/>
                    </a:moveTo>
                    <a:cubicBezTo>
                      <a:pt x="61" y="75"/>
                      <a:pt x="50" y="60"/>
                      <a:pt x="54" y="46"/>
                    </a:cubicBezTo>
                    <a:cubicBezTo>
                      <a:pt x="54" y="43"/>
                      <a:pt x="54" y="42"/>
                      <a:pt x="52" y="41"/>
                    </a:cubicBezTo>
                    <a:cubicBezTo>
                      <a:pt x="35" y="30"/>
                      <a:pt x="19" y="20"/>
                      <a:pt x="3" y="9"/>
                    </a:cubicBezTo>
                    <a:cubicBezTo>
                      <a:pt x="1" y="8"/>
                      <a:pt x="0" y="7"/>
                      <a:pt x="2" y="5"/>
                    </a:cubicBezTo>
                    <a:cubicBezTo>
                      <a:pt x="4" y="3"/>
                      <a:pt x="4" y="0"/>
                      <a:pt x="6" y="0"/>
                    </a:cubicBezTo>
                    <a:cubicBezTo>
                      <a:pt x="7" y="0"/>
                      <a:pt x="9" y="2"/>
                      <a:pt x="11" y="3"/>
                    </a:cubicBezTo>
                    <a:cubicBezTo>
                      <a:pt x="26" y="13"/>
                      <a:pt x="42" y="23"/>
                      <a:pt x="57" y="33"/>
                    </a:cubicBezTo>
                    <a:cubicBezTo>
                      <a:pt x="59" y="34"/>
                      <a:pt x="60" y="35"/>
                      <a:pt x="62" y="33"/>
                    </a:cubicBezTo>
                    <a:cubicBezTo>
                      <a:pt x="68" y="27"/>
                      <a:pt x="82" y="27"/>
                      <a:pt x="88" y="31"/>
                    </a:cubicBezTo>
                    <a:cubicBezTo>
                      <a:pt x="96" y="37"/>
                      <a:pt x="101" y="46"/>
                      <a:pt x="99" y="55"/>
                    </a:cubicBezTo>
                    <a:cubicBezTo>
                      <a:pt x="98" y="64"/>
                      <a:pt x="91" y="72"/>
                      <a:pt x="81" y="74"/>
                    </a:cubicBezTo>
                    <a:cubicBezTo>
                      <a:pt x="80" y="74"/>
                      <a:pt x="78" y="74"/>
                      <a:pt x="77"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1867"/>
              </a:p>
            </p:txBody>
          </p:sp>
          <p:sp>
            <p:nvSpPr>
              <p:cNvPr id="48" name="Freeform 95">
                <a:extLst>
                  <a:ext uri="{FF2B5EF4-FFF2-40B4-BE49-F238E27FC236}">
                    <a16:creationId xmlns:a16="http://schemas.microsoft.com/office/drawing/2014/main" id="{0A2CB571-6B3B-4009-A93D-8298BF99EE71}"/>
                  </a:ext>
                </a:extLst>
              </p:cNvPr>
              <p:cNvSpPr>
                <a:spLocks/>
              </p:cNvSpPr>
              <p:nvPr/>
            </p:nvSpPr>
            <p:spPr bwMode="auto">
              <a:xfrm>
                <a:off x="95250" y="1463676"/>
                <a:ext cx="219075" cy="98425"/>
              </a:xfrm>
              <a:custGeom>
                <a:avLst/>
                <a:gdLst>
                  <a:gd name="T0" fmla="*/ 31 w 110"/>
                  <a:gd name="T1" fmla="*/ 2 h 49"/>
                  <a:gd name="T2" fmla="*/ 47 w 110"/>
                  <a:gd name="T3" fmla="*/ 13 h 49"/>
                  <a:gd name="T4" fmla="*/ 51 w 110"/>
                  <a:gd name="T5" fmla="*/ 14 h 49"/>
                  <a:gd name="T6" fmla="*/ 105 w 110"/>
                  <a:gd name="T7" fmla="*/ 1 h 49"/>
                  <a:gd name="T8" fmla="*/ 108 w 110"/>
                  <a:gd name="T9" fmla="*/ 3 h 49"/>
                  <a:gd name="T10" fmla="*/ 110 w 110"/>
                  <a:gd name="T11" fmla="*/ 9 h 49"/>
                  <a:gd name="T12" fmla="*/ 103 w 110"/>
                  <a:gd name="T13" fmla="*/ 11 h 49"/>
                  <a:gd name="T14" fmla="*/ 54 w 110"/>
                  <a:gd name="T15" fmla="*/ 23 h 49"/>
                  <a:gd name="T16" fmla="*/ 50 w 110"/>
                  <a:gd name="T17" fmla="*/ 27 h 49"/>
                  <a:gd name="T18" fmla="*/ 30 w 110"/>
                  <a:gd name="T19" fmla="*/ 48 h 49"/>
                  <a:gd name="T20" fmla="*/ 5 w 110"/>
                  <a:gd name="T21" fmla="*/ 33 h 49"/>
                  <a:gd name="T22" fmla="*/ 31 w 110"/>
                  <a:gd name="T23"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49">
                    <a:moveTo>
                      <a:pt x="31" y="2"/>
                    </a:moveTo>
                    <a:cubicBezTo>
                      <a:pt x="36" y="2"/>
                      <a:pt x="43" y="6"/>
                      <a:pt x="47" y="13"/>
                    </a:cubicBezTo>
                    <a:cubicBezTo>
                      <a:pt x="48" y="15"/>
                      <a:pt x="49" y="15"/>
                      <a:pt x="51" y="14"/>
                    </a:cubicBezTo>
                    <a:cubicBezTo>
                      <a:pt x="69" y="10"/>
                      <a:pt x="87" y="6"/>
                      <a:pt x="105" y="1"/>
                    </a:cubicBezTo>
                    <a:cubicBezTo>
                      <a:pt x="108" y="0"/>
                      <a:pt x="108" y="1"/>
                      <a:pt x="108" y="3"/>
                    </a:cubicBezTo>
                    <a:cubicBezTo>
                      <a:pt x="109" y="5"/>
                      <a:pt x="110" y="8"/>
                      <a:pt x="110" y="9"/>
                    </a:cubicBezTo>
                    <a:cubicBezTo>
                      <a:pt x="108" y="11"/>
                      <a:pt x="105" y="11"/>
                      <a:pt x="103" y="11"/>
                    </a:cubicBezTo>
                    <a:cubicBezTo>
                      <a:pt x="87" y="15"/>
                      <a:pt x="70" y="19"/>
                      <a:pt x="54" y="23"/>
                    </a:cubicBezTo>
                    <a:cubicBezTo>
                      <a:pt x="51" y="24"/>
                      <a:pt x="51" y="25"/>
                      <a:pt x="50" y="27"/>
                    </a:cubicBezTo>
                    <a:cubicBezTo>
                      <a:pt x="49" y="39"/>
                      <a:pt x="41" y="47"/>
                      <a:pt x="30" y="48"/>
                    </a:cubicBezTo>
                    <a:cubicBezTo>
                      <a:pt x="19" y="49"/>
                      <a:pt x="9" y="43"/>
                      <a:pt x="5" y="33"/>
                    </a:cubicBezTo>
                    <a:cubicBezTo>
                      <a:pt x="0" y="18"/>
                      <a:pt x="11" y="2"/>
                      <a:pt x="3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1867"/>
              </a:p>
            </p:txBody>
          </p:sp>
          <p:sp>
            <p:nvSpPr>
              <p:cNvPr id="49" name="Freeform 96">
                <a:extLst>
                  <a:ext uri="{FF2B5EF4-FFF2-40B4-BE49-F238E27FC236}">
                    <a16:creationId xmlns:a16="http://schemas.microsoft.com/office/drawing/2014/main" id="{A57FA65A-C7F8-48BB-B77A-2C3D553E37DE}"/>
                  </a:ext>
                </a:extLst>
              </p:cNvPr>
              <p:cNvSpPr>
                <a:spLocks/>
              </p:cNvSpPr>
              <p:nvPr/>
            </p:nvSpPr>
            <p:spPr bwMode="auto">
              <a:xfrm>
                <a:off x="185737" y="1284288"/>
                <a:ext cx="149225" cy="123825"/>
              </a:xfrm>
              <a:custGeom>
                <a:avLst/>
                <a:gdLst>
                  <a:gd name="T0" fmla="*/ 48 w 75"/>
                  <a:gd name="T1" fmla="*/ 24 h 62"/>
                  <a:gd name="T2" fmla="*/ 47 w 75"/>
                  <a:gd name="T3" fmla="*/ 31 h 62"/>
                  <a:gd name="T4" fmla="*/ 48 w 75"/>
                  <a:gd name="T5" fmla="*/ 35 h 62"/>
                  <a:gd name="T6" fmla="*/ 73 w 75"/>
                  <a:gd name="T7" fmla="*/ 53 h 62"/>
                  <a:gd name="T8" fmla="*/ 73 w 75"/>
                  <a:gd name="T9" fmla="*/ 57 h 62"/>
                  <a:gd name="T10" fmla="*/ 72 w 75"/>
                  <a:gd name="T11" fmla="*/ 59 h 62"/>
                  <a:gd name="T12" fmla="*/ 65 w 75"/>
                  <a:gd name="T13" fmla="*/ 60 h 62"/>
                  <a:gd name="T14" fmla="*/ 42 w 75"/>
                  <a:gd name="T15" fmla="*/ 42 h 62"/>
                  <a:gd name="T16" fmla="*/ 38 w 75"/>
                  <a:gd name="T17" fmla="*/ 42 h 62"/>
                  <a:gd name="T18" fmla="*/ 11 w 75"/>
                  <a:gd name="T19" fmla="*/ 42 h 62"/>
                  <a:gd name="T20" fmla="*/ 3 w 75"/>
                  <a:gd name="T21" fmla="*/ 17 h 62"/>
                  <a:gd name="T22" fmla="*/ 24 w 75"/>
                  <a:gd name="T23" fmla="*/ 0 h 62"/>
                  <a:gd name="T24" fmla="*/ 48 w 75"/>
                  <a:gd name="T25" fmla="*/ 2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2">
                    <a:moveTo>
                      <a:pt x="48" y="24"/>
                    </a:moveTo>
                    <a:cubicBezTo>
                      <a:pt x="48" y="26"/>
                      <a:pt x="48" y="29"/>
                      <a:pt x="47" y="31"/>
                    </a:cubicBezTo>
                    <a:cubicBezTo>
                      <a:pt x="46" y="33"/>
                      <a:pt x="47" y="34"/>
                      <a:pt x="48" y="35"/>
                    </a:cubicBezTo>
                    <a:cubicBezTo>
                      <a:pt x="56" y="41"/>
                      <a:pt x="64" y="47"/>
                      <a:pt x="73" y="53"/>
                    </a:cubicBezTo>
                    <a:cubicBezTo>
                      <a:pt x="74" y="54"/>
                      <a:pt x="75" y="55"/>
                      <a:pt x="73" y="57"/>
                    </a:cubicBezTo>
                    <a:cubicBezTo>
                      <a:pt x="73" y="57"/>
                      <a:pt x="72" y="58"/>
                      <a:pt x="72" y="59"/>
                    </a:cubicBezTo>
                    <a:cubicBezTo>
                      <a:pt x="69" y="62"/>
                      <a:pt x="69" y="62"/>
                      <a:pt x="65" y="60"/>
                    </a:cubicBezTo>
                    <a:cubicBezTo>
                      <a:pt x="58" y="54"/>
                      <a:pt x="50" y="48"/>
                      <a:pt x="42" y="42"/>
                    </a:cubicBezTo>
                    <a:cubicBezTo>
                      <a:pt x="41" y="41"/>
                      <a:pt x="40" y="41"/>
                      <a:pt x="38" y="42"/>
                    </a:cubicBezTo>
                    <a:cubicBezTo>
                      <a:pt x="30" y="48"/>
                      <a:pt x="19" y="48"/>
                      <a:pt x="11" y="42"/>
                    </a:cubicBezTo>
                    <a:cubicBezTo>
                      <a:pt x="3" y="37"/>
                      <a:pt x="0" y="27"/>
                      <a:pt x="3" y="17"/>
                    </a:cubicBezTo>
                    <a:cubicBezTo>
                      <a:pt x="5" y="7"/>
                      <a:pt x="14" y="1"/>
                      <a:pt x="24" y="0"/>
                    </a:cubicBezTo>
                    <a:cubicBezTo>
                      <a:pt x="37" y="0"/>
                      <a:pt x="48" y="11"/>
                      <a:pt x="4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1867"/>
              </a:p>
            </p:txBody>
          </p:sp>
          <p:sp>
            <p:nvSpPr>
              <p:cNvPr id="52" name="Freeform 97">
                <a:extLst>
                  <a:ext uri="{FF2B5EF4-FFF2-40B4-BE49-F238E27FC236}">
                    <a16:creationId xmlns:a16="http://schemas.microsoft.com/office/drawing/2014/main" id="{2575B512-5C5D-4EDE-B401-781B7BD64A19}"/>
                  </a:ext>
                </a:extLst>
              </p:cNvPr>
              <p:cNvSpPr>
                <a:spLocks/>
              </p:cNvSpPr>
              <p:nvPr/>
            </p:nvSpPr>
            <p:spPr bwMode="auto">
              <a:xfrm>
                <a:off x="468312" y="1300163"/>
                <a:ext cx="147638" cy="115888"/>
              </a:xfrm>
              <a:custGeom>
                <a:avLst/>
                <a:gdLst>
                  <a:gd name="T0" fmla="*/ 74 w 74"/>
                  <a:gd name="T1" fmla="*/ 27 h 58"/>
                  <a:gd name="T2" fmla="*/ 61 w 74"/>
                  <a:gd name="T3" fmla="*/ 46 h 58"/>
                  <a:gd name="T4" fmla="*/ 36 w 74"/>
                  <a:gd name="T5" fmla="*/ 42 h 58"/>
                  <a:gd name="T6" fmla="*/ 31 w 74"/>
                  <a:gd name="T7" fmla="*/ 42 h 58"/>
                  <a:gd name="T8" fmla="*/ 6 w 74"/>
                  <a:gd name="T9" fmla="*/ 57 h 58"/>
                  <a:gd name="T10" fmla="*/ 3 w 74"/>
                  <a:gd name="T11" fmla="*/ 56 h 58"/>
                  <a:gd name="T12" fmla="*/ 0 w 74"/>
                  <a:gd name="T13" fmla="*/ 50 h 58"/>
                  <a:gd name="T14" fmla="*/ 6 w 74"/>
                  <a:gd name="T15" fmla="*/ 46 h 58"/>
                  <a:gd name="T16" fmla="*/ 27 w 74"/>
                  <a:gd name="T17" fmla="*/ 34 h 58"/>
                  <a:gd name="T18" fmla="*/ 29 w 74"/>
                  <a:gd name="T19" fmla="*/ 30 h 58"/>
                  <a:gd name="T20" fmla="*/ 47 w 74"/>
                  <a:gd name="T21" fmla="*/ 2 h 58"/>
                  <a:gd name="T22" fmla="*/ 74 w 74"/>
                  <a:gd name="T23"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58">
                    <a:moveTo>
                      <a:pt x="74" y="27"/>
                    </a:moveTo>
                    <a:cubicBezTo>
                      <a:pt x="74" y="35"/>
                      <a:pt x="70" y="42"/>
                      <a:pt x="61" y="46"/>
                    </a:cubicBezTo>
                    <a:cubicBezTo>
                      <a:pt x="52" y="50"/>
                      <a:pt x="43" y="49"/>
                      <a:pt x="36" y="42"/>
                    </a:cubicBezTo>
                    <a:cubicBezTo>
                      <a:pt x="34" y="41"/>
                      <a:pt x="33" y="41"/>
                      <a:pt x="31" y="42"/>
                    </a:cubicBezTo>
                    <a:cubicBezTo>
                      <a:pt x="23" y="47"/>
                      <a:pt x="15" y="52"/>
                      <a:pt x="6" y="57"/>
                    </a:cubicBezTo>
                    <a:cubicBezTo>
                      <a:pt x="5" y="58"/>
                      <a:pt x="4" y="58"/>
                      <a:pt x="3" y="56"/>
                    </a:cubicBezTo>
                    <a:cubicBezTo>
                      <a:pt x="2" y="54"/>
                      <a:pt x="0" y="51"/>
                      <a:pt x="0" y="50"/>
                    </a:cubicBezTo>
                    <a:cubicBezTo>
                      <a:pt x="1" y="48"/>
                      <a:pt x="4" y="47"/>
                      <a:pt x="6" y="46"/>
                    </a:cubicBezTo>
                    <a:cubicBezTo>
                      <a:pt x="13" y="42"/>
                      <a:pt x="20" y="38"/>
                      <a:pt x="27" y="34"/>
                    </a:cubicBezTo>
                    <a:cubicBezTo>
                      <a:pt x="28" y="33"/>
                      <a:pt x="29" y="32"/>
                      <a:pt x="29" y="30"/>
                    </a:cubicBezTo>
                    <a:cubicBezTo>
                      <a:pt x="26" y="17"/>
                      <a:pt x="34" y="4"/>
                      <a:pt x="47" y="2"/>
                    </a:cubicBezTo>
                    <a:cubicBezTo>
                      <a:pt x="63" y="0"/>
                      <a:pt x="74" y="11"/>
                      <a:pt x="7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1867"/>
              </a:p>
            </p:txBody>
          </p:sp>
        </p:grpSp>
      </p:grpSp>
      <p:pic>
        <p:nvPicPr>
          <p:cNvPr id="2" name="Picture 1"/>
          <p:cNvPicPr>
            <a:picLocks noChangeAspect="1"/>
          </p:cNvPicPr>
          <p:nvPr/>
        </p:nvPicPr>
        <p:blipFill>
          <a:blip r:embed="rId7"/>
          <a:stretch>
            <a:fillRect/>
          </a:stretch>
        </p:blipFill>
        <p:spPr>
          <a:xfrm>
            <a:off x="575376" y="1125932"/>
            <a:ext cx="6947822" cy="5544370"/>
          </a:xfrm>
          <a:prstGeom prst="rect">
            <a:avLst/>
          </a:prstGeom>
        </p:spPr>
      </p:pic>
      <p:sp>
        <p:nvSpPr>
          <p:cNvPr id="31" name="TextBox 30">
            <a:extLst>
              <a:ext uri="{FF2B5EF4-FFF2-40B4-BE49-F238E27FC236}">
                <a16:creationId xmlns:a16="http://schemas.microsoft.com/office/drawing/2014/main" id="{D4438D22-F509-4BA5-B193-630F4E6BEBC7}"/>
              </a:ext>
            </a:extLst>
          </p:cNvPr>
          <p:cNvSpPr txBox="1"/>
          <p:nvPr/>
        </p:nvSpPr>
        <p:spPr>
          <a:xfrm flipH="1">
            <a:off x="7719583" y="4859406"/>
            <a:ext cx="4180964" cy="1355238"/>
          </a:xfrm>
          <a:prstGeom prst="roundRect">
            <a:avLst/>
          </a:prstGeom>
          <a:solidFill>
            <a:schemeClr val="accent2">
              <a:lumMod val="40000"/>
              <a:lumOff val="60000"/>
              <a:alpha val="25098"/>
            </a:schemeClr>
          </a:solidFill>
        </p:spPr>
        <p:txBody>
          <a:bodyPr wrap="square" tIns="192000" rtlCol="0" anchor="ctr">
            <a:spAutoFit/>
          </a:bodyPr>
          <a:lstStyle/>
          <a:p>
            <a:pPr lvl="0" algn="ctr">
              <a:buClr>
                <a:srgbClr val="0066CC"/>
              </a:buClr>
              <a:defRPr/>
            </a:pPr>
            <a:r>
              <a:rPr lang="en-US" sz="1600" dirty="0">
                <a:latin typeface="Imago" panose="02000500060000020004" pitchFamily="2" charset="0"/>
              </a:rPr>
              <a:t>Polatuzumab </a:t>
            </a:r>
            <a:r>
              <a:rPr lang="en-US" sz="1600" dirty="0" smtClean="0">
                <a:latin typeface="Imago" panose="02000500060000020004" pitchFamily="2" charset="0"/>
              </a:rPr>
              <a:t>vedotin </a:t>
            </a:r>
            <a:r>
              <a:rPr lang="mk-MK" sz="1600" dirty="0" smtClean="0">
                <a:latin typeface="Imago" panose="02000500060000020004" pitchFamily="2" charset="0"/>
              </a:rPr>
              <a:t>повеќе од двојно го зголеми средното време на преживување</a:t>
            </a:r>
            <a:r>
              <a:rPr lang="en-US" sz="1600" dirty="0" smtClean="0">
                <a:latin typeface="Imago" panose="02000500060000020004" pitchFamily="2" charset="0"/>
              </a:rPr>
              <a:t> (</a:t>
            </a:r>
            <a:r>
              <a:rPr lang="en-US" sz="1600" dirty="0">
                <a:latin typeface="Imago" panose="02000500060000020004" pitchFamily="2" charset="0"/>
              </a:rPr>
              <a:t>mOS</a:t>
            </a:r>
            <a:r>
              <a:rPr lang="en-US" sz="1600" dirty="0" smtClean="0">
                <a:latin typeface="Imago" panose="02000500060000020004" pitchFamily="2" charset="0"/>
              </a:rPr>
              <a:t>)</a:t>
            </a:r>
            <a:r>
              <a:rPr lang="mk-MK" sz="1600" dirty="0" smtClean="0">
                <a:latin typeface="Imago" panose="02000500060000020004" pitchFamily="2" charset="0"/>
              </a:rPr>
              <a:t>, </a:t>
            </a:r>
          </a:p>
          <a:p>
            <a:pPr lvl="0" algn="ctr">
              <a:buClr>
                <a:srgbClr val="0066CC"/>
              </a:buClr>
              <a:defRPr/>
            </a:pPr>
            <a:r>
              <a:rPr lang="en-US" sz="1600" dirty="0" smtClean="0"/>
              <a:t> </a:t>
            </a:r>
            <a:endParaRPr lang="en-US" sz="1600" dirty="0"/>
          </a:p>
        </p:txBody>
      </p:sp>
      <p:sp>
        <p:nvSpPr>
          <p:cNvPr id="32" name="Rectangle 854"/>
          <p:cNvSpPr/>
          <p:nvPr/>
        </p:nvSpPr>
        <p:spPr>
          <a:xfrm>
            <a:off x="179181" y="6664807"/>
            <a:ext cx="3084178" cy="138499"/>
          </a:xfrm>
          <a:prstGeom prst="rect">
            <a:avLst/>
          </a:prstGeom>
        </p:spPr>
        <p:txBody>
          <a:bodyPr wrap="none" lIns="0" tIns="0" rIns="0" bIns="0">
            <a:spAutoFit/>
          </a:bodyPr>
          <a:lstStyle/>
          <a:p>
            <a:pPr marL="0"/>
            <a:r>
              <a:rPr lang="en-US" sz="900" b="0" i="1" spc="0" baseline="0" dirty="0" smtClean="0">
                <a:latin typeface="Arial"/>
              </a:rPr>
              <a:t>Source:</a:t>
            </a:r>
            <a:r>
              <a:rPr lang="en-US" sz="900" b="0" i="1" spc="0" dirty="0" smtClean="0">
                <a:latin typeface="Arial"/>
              </a:rPr>
              <a:t> </a:t>
            </a:r>
            <a:r>
              <a:rPr lang="en-US" sz="900" b="0" i="1" spc="0" baseline="0" dirty="0" smtClean="0">
                <a:latin typeface="Arial"/>
              </a:rPr>
              <a:t>Sehn </a:t>
            </a:r>
            <a:r>
              <a:rPr lang="en-US" sz="900" b="0" i="1" spc="0" baseline="0" dirty="0">
                <a:latin typeface="Arial"/>
              </a:rPr>
              <a:t>et al. </a:t>
            </a:r>
            <a:r>
              <a:rPr lang="en-US" sz="900" i="1" dirty="0"/>
              <a:t>Blood Adv. 2022 Jan 25; 6(2): </a:t>
            </a:r>
            <a:r>
              <a:rPr lang="en-US" sz="900" i="1" dirty="0" smtClean="0"/>
              <a:t>533–543</a:t>
            </a:r>
            <a:r>
              <a:rPr lang="mk-MK" sz="900" b="0" i="1" spc="0" baseline="0" dirty="0" smtClean="0">
                <a:latin typeface="Arial"/>
              </a:rPr>
              <a:t>.</a:t>
            </a:r>
            <a:r>
              <a:rPr lang="en-US" sz="900" b="0" i="1" spc="0" baseline="0" dirty="0" smtClean="0">
                <a:latin typeface="Arial"/>
              </a:rPr>
              <a:t> </a:t>
            </a:r>
            <a:endParaRPr lang="en-US" sz="900" b="0" i="1" spc="0" baseline="0" dirty="0">
              <a:latin typeface="Arial"/>
            </a:endParaRPr>
          </a:p>
        </p:txBody>
      </p:sp>
      <p:sp>
        <p:nvSpPr>
          <p:cNvPr id="9" name="TextBox 8"/>
          <p:cNvSpPr txBox="1"/>
          <p:nvPr/>
        </p:nvSpPr>
        <p:spPr>
          <a:xfrm>
            <a:off x="5003833" y="5828384"/>
            <a:ext cx="2103119" cy="772519"/>
          </a:xfrm>
          <a:prstGeom prst="rect">
            <a:avLst/>
          </a:prstGeom>
          <a:solidFill>
            <a:srgbClr val="FFC000"/>
          </a:solidFill>
          <a:ln>
            <a:solidFill>
              <a:schemeClr val="bg1"/>
            </a:solidFill>
          </a:ln>
        </p:spPr>
        <p:txBody>
          <a:bodyPr wrap="square" rtlCol="0">
            <a:spAutoFit/>
          </a:bodyPr>
          <a:lstStyle/>
          <a:p>
            <a:pPr algn="ctr"/>
            <a:r>
              <a:rPr lang="en-US" sz="2210" b="1" dirty="0" smtClean="0">
                <a:solidFill>
                  <a:schemeClr val="bg1"/>
                </a:solidFill>
                <a:latin typeface="Calibri" panose="020F0502020204030204" pitchFamily="34" charset="0"/>
                <a:cs typeface="Calibri" panose="020F0502020204030204" pitchFamily="34" charset="0"/>
              </a:rPr>
              <a:t>Pola + BR mOS:</a:t>
            </a:r>
          </a:p>
          <a:p>
            <a:pPr algn="ctr"/>
            <a:r>
              <a:rPr lang="en-US" sz="2210" b="1" dirty="0" smtClean="0">
                <a:solidFill>
                  <a:schemeClr val="bg1"/>
                </a:solidFill>
                <a:latin typeface="Calibri" panose="020F0502020204030204" pitchFamily="34" charset="0"/>
                <a:cs typeface="Calibri" panose="020F0502020204030204" pitchFamily="34" charset="0"/>
              </a:rPr>
              <a:t>12.4 mos.</a:t>
            </a:r>
          </a:p>
        </p:txBody>
      </p:sp>
      <p:pic>
        <p:nvPicPr>
          <p:cNvPr id="5" name="Picture 4"/>
          <p:cNvPicPr>
            <a:picLocks noChangeAspect="1"/>
          </p:cNvPicPr>
          <p:nvPr/>
        </p:nvPicPr>
        <p:blipFill>
          <a:blip r:embed="rId8"/>
          <a:stretch>
            <a:fillRect/>
          </a:stretch>
        </p:blipFill>
        <p:spPr>
          <a:xfrm>
            <a:off x="11186073" y="38844"/>
            <a:ext cx="1005927" cy="969348"/>
          </a:xfrm>
          <a:prstGeom prst="rect">
            <a:avLst/>
          </a:prstGeom>
        </p:spPr>
      </p:pic>
    </p:spTree>
    <p:extLst>
      <p:ext uri="{BB962C8B-B14F-4D97-AF65-F5344CB8AC3E}">
        <p14:creationId xmlns:p14="http://schemas.microsoft.com/office/powerpoint/2010/main" val="3227420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8"/>
          <p:cNvSpPr txBox="1">
            <a:spLocks noGrp="1"/>
          </p:cNvSpPr>
          <p:nvPr>
            <p:ph type="body" idx="1"/>
          </p:nvPr>
        </p:nvSpPr>
        <p:spPr>
          <a:xfrm>
            <a:off x="2175847" y="1652453"/>
            <a:ext cx="9265742" cy="4303037"/>
          </a:xfrm>
          <a:prstGeom prst="rect">
            <a:avLst/>
          </a:prstGeom>
          <a:noFill/>
          <a:ln>
            <a:noFill/>
          </a:ln>
        </p:spPr>
        <p:txBody>
          <a:bodyPr spcFirstLastPara="1" vert="horz" wrap="square" lIns="121900" tIns="60933" rIns="121900" bIns="60933" rtlCol="0" anchor="t" anchorCtr="0">
            <a:noAutofit/>
          </a:bodyPr>
          <a:lstStyle/>
          <a:p>
            <a:pPr marL="0" indent="0">
              <a:buSzPts val="1800"/>
            </a:pPr>
            <a:r>
              <a:rPr lang="en-US" sz="2000" dirty="0">
                <a:solidFill>
                  <a:schemeClr val="dk1"/>
                </a:solidFill>
                <a:latin typeface="Calibri" panose="020F0502020204030204" pitchFamily="34" charset="0"/>
                <a:ea typeface="Arial"/>
                <a:cs typeface="Calibri" panose="020F0502020204030204" pitchFamily="34" charset="0"/>
                <a:sym typeface="Arial"/>
              </a:rPr>
              <a:t>За </a:t>
            </a:r>
            <a:r>
              <a:rPr lang="en-US" sz="2000" dirty="0" err="1">
                <a:solidFill>
                  <a:schemeClr val="dk1"/>
                </a:solidFill>
                <a:latin typeface="Calibri" panose="020F0502020204030204" pitchFamily="34" charset="0"/>
                <a:ea typeface="Arial"/>
                <a:cs typeface="Calibri" panose="020F0502020204030204" pitchFamily="34" charset="0"/>
                <a:sym typeface="Arial"/>
              </a:rPr>
              <a:t>нашите</a:t>
            </a:r>
            <a:r>
              <a:rPr lang="en-US" sz="2000" dirty="0">
                <a:solidFill>
                  <a:schemeClr val="dk1"/>
                </a:solidFill>
                <a:latin typeface="Calibri" panose="020F0502020204030204" pitchFamily="34" charset="0"/>
                <a:ea typeface="Arial"/>
                <a:cs typeface="Calibri" panose="020F0502020204030204" pitchFamily="34" charset="0"/>
                <a:sym typeface="Arial"/>
              </a:rPr>
              <a:t> пациенти со R/R DLBCL е </a:t>
            </a:r>
            <a:r>
              <a:rPr lang="en-US" sz="2000" dirty="0" err="1">
                <a:solidFill>
                  <a:schemeClr val="dk1"/>
                </a:solidFill>
                <a:latin typeface="Calibri" panose="020F0502020204030204" pitchFamily="34" charset="0"/>
                <a:ea typeface="Arial"/>
                <a:cs typeface="Calibri" panose="020F0502020204030204" pitchFamily="34" charset="0"/>
                <a:sym typeface="Arial"/>
              </a:rPr>
              <a:t>достапно</a:t>
            </a:r>
            <a:r>
              <a:rPr lang="en-US" sz="2000" dirty="0">
                <a:solidFill>
                  <a:schemeClr val="dk1"/>
                </a:solidFill>
                <a:latin typeface="Calibri" panose="020F0502020204030204" pitchFamily="34" charset="0"/>
                <a:ea typeface="Arial"/>
                <a:cs typeface="Calibri" panose="020F0502020204030204" pitchFamily="34" charset="0"/>
                <a:sym typeface="Arial"/>
              </a:rPr>
              <a:t> и новото антитело-лек </a:t>
            </a:r>
            <a:r>
              <a:rPr lang="en-US" sz="2000" dirty="0" err="1">
                <a:solidFill>
                  <a:schemeClr val="dk1"/>
                </a:solidFill>
                <a:latin typeface="Calibri" panose="020F0502020204030204" pitchFamily="34" charset="0"/>
                <a:ea typeface="Arial"/>
                <a:cs typeface="Calibri" panose="020F0502020204030204" pitchFamily="34" charset="0"/>
                <a:sym typeface="Arial"/>
              </a:rPr>
              <a:t>конјугат</a:t>
            </a:r>
            <a:r>
              <a:rPr lang="en-US" sz="2000" dirty="0">
                <a:solidFill>
                  <a:schemeClr val="dk1"/>
                </a:solidFill>
                <a:latin typeface="Calibri" panose="020F0502020204030204" pitchFamily="34" charset="0"/>
                <a:ea typeface="Arial"/>
                <a:cs typeface="Calibri" panose="020F0502020204030204" pitchFamily="34" charset="0"/>
                <a:sym typeface="Arial"/>
              </a:rPr>
              <a:t> Polatuzumab </a:t>
            </a:r>
            <a:r>
              <a:rPr lang="en-US" sz="2000" dirty="0" smtClean="0">
                <a:solidFill>
                  <a:schemeClr val="dk1"/>
                </a:solidFill>
                <a:latin typeface="Calibri" panose="020F0502020204030204" pitchFamily="34" charset="0"/>
                <a:ea typeface="Arial"/>
                <a:cs typeface="Calibri" panose="020F0502020204030204" pitchFamily="34" charset="0"/>
                <a:sym typeface="Arial"/>
              </a:rPr>
              <a:t>vedotin, </a:t>
            </a:r>
            <a:r>
              <a:rPr lang="en-US" sz="2000" dirty="0" err="1">
                <a:solidFill>
                  <a:schemeClr val="dk1"/>
                </a:solidFill>
                <a:latin typeface="Calibri" panose="020F0502020204030204" pitchFamily="34" charset="0"/>
                <a:ea typeface="Arial"/>
                <a:cs typeface="Calibri" panose="020F0502020204030204" pitchFamily="34" charset="0"/>
                <a:sym typeface="Arial"/>
              </a:rPr>
              <a:t>одобрен</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од</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регулаторните</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власти</a:t>
            </a:r>
            <a:r>
              <a:rPr lang="en-US" sz="2000" dirty="0">
                <a:solidFill>
                  <a:schemeClr val="dk1"/>
                </a:solidFill>
                <a:latin typeface="Calibri" panose="020F0502020204030204" pitchFamily="34" charset="0"/>
                <a:ea typeface="Arial"/>
                <a:cs typeface="Calibri" panose="020F0502020204030204" pitchFamily="34" charset="0"/>
                <a:sym typeface="Arial"/>
              </a:rPr>
              <a:t> - МАЛМЕД на 6-ти </a:t>
            </a:r>
            <a:r>
              <a:rPr lang="en-US" sz="2000" dirty="0" err="1">
                <a:solidFill>
                  <a:schemeClr val="dk1"/>
                </a:solidFill>
                <a:latin typeface="Calibri" panose="020F0502020204030204" pitchFamily="34" charset="0"/>
                <a:ea typeface="Arial"/>
                <a:cs typeface="Calibri" panose="020F0502020204030204" pitchFamily="34" charset="0"/>
                <a:sym typeface="Arial"/>
              </a:rPr>
              <a:t>јули</a:t>
            </a:r>
            <a:r>
              <a:rPr lang="en-US" sz="2000" dirty="0">
                <a:solidFill>
                  <a:schemeClr val="dk1"/>
                </a:solidFill>
                <a:latin typeface="Calibri" panose="020F0502020204030204" pitchFamily="34" charset="0"/>
                <a:ea typeface="Arial"/>
                <a:cs typeface="Calibri" panose="020F0502020204030204" pitchFamily="34" charset="0"/>
                <a:sym typeface="Arial"/>
              </a:rPr>
              <a:t> 2020 </a:t>
            </a:r>
            <a:r>
              <a:rPr lang="en-US" sz="2000" dirty="0" err="1">
                <a:solidFill>
                  <a:schemeClr val="dk1"/>
                </a:solidFill>
                <a:latin typeface="Calibri" panose="020F0502020204030204" pitchFamily="34" charset="0"/>
                <a:ea typeface="Arial"/>
                <a:cs typeface="Calibri" panose="020F0502020204030204" pitchFamily="34" charset="0"/>
                <a:sym typeface="Arial"/>
              </a:rPr>
              <a:t>година</a:t>
            </a:r>
            <a:r>
              <a:rPr lang="en-US" sz="2000" dirty="0">
                <a:solidFill>
                  <a:schemeClr val="dk1"/>
                </a:solidFill>
                <a:latin typeface="Calibri" panose="020F0502020204030204" pitchFamily="34" charset="0"/>
                <a:ea typeface="Arial"/>
                <a:cs typeface="Calibri" panose="020F0502020204030204" pitchFamily="34" charset="0"/>
                <a:sym typeface="Arial"/>
              </a:rPr>
              <a:t>, само </a:t>
            </a:r>
            <a:r>
              <a:rPr lang="en-US" sz="2000" dirty="0" err="1">
                <a:solidFill>
                  <a:schemeClr val="dk1"/>
                </a:solidFill>
                <a:latin typeface="Calibri" panose="020F0502020204030204" pitchFamily="34" charset="0"/>
                <a:ea typeface="Arial"/>
                <a:cs typeface="Calibri" panose="020F0502020204030204" pitchFamily="34" charset="0"/>
                <a:sym typeface="Arial"/>
              </a:rPr>
              <a:t>шест</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месеци</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после</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одобрението</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од</a:t>
            </a:r>
            <a:r>
              <a:rPr lang="en-US" sz="2000" dirty="0">
                <a:solidFill>
                  <a:schemeClr val="dk1"/>
                </a:solidFill>
                <a:latin typeface="Calibri" panose="020F0502020204030204" pitchFamily="34" charset="0"/>
                <a:ea typeface="Arial"/>
                <a:cs typeface="Calibri" panose="020F0502020204030204" pitchFamily="34" charset="0"/>
                <a:sym typeface="Arial"/>
              </a:rPr>
              <a:t> ЕМА (16.01.2020 </a:t>
            </a:r>
            <a:r>
              <a:rPr lang="en-US" sz="2000" dirty="0" err="1">
                <a:solidFill>
                  <a:schemeClr val="dk1"/>
                </a:solidFill>
                <a:latin typeface="Calibri" panose="020F0502020204030204" pitchFamily="34" charset="0"/>
                <a:ea typeface="Arial"/>
                <a:cs typeface="Calibri" panose="020F0502020204030204" pitchFamily="34" charset="0"/>
                <a:sym typeface="Arial"/>
              </a:rPr>
              <a:t>година</a:t>
            </a:r>
            <a:r>
              <a:rPr lang="en-US" sz="2000" dirty="0">
                <a:solidFill>
                  <a:schemeClr val="dk1"/>
                </a:solidFill>
                <a:latin typeface="Calibri" panose="020F0502020204030204" pitchFamily="34" charset="0"/>
                <a:ea typeface="Arial"/>
                <a:cs typeface="Calibri" panose="020F0502020204030204" pitchFamily="34" charset="0"/>
                <a:sym typeface="Arial"/>
              </a:rPr>
              <a:t>). Polatuzumab vedotin </a:t>
            </a:r>
            <a:r>
              <a:rPr lang="en-US" sz="2000" dirty="0" err="1">
                <a:solidFill>
                  <a:schemeClr val="dk1"/>
                </a:solidFill>
                <a:latin typeface="Calibri" panose="020F0502020204030204" pitchFamily="34" charset="0"/>
                <a:ea typeface="Arial"/>
                <a:cs typeface="Calibri" panose="020F0502020204030204" pitchFamily="34" charset="0"/>
                <a:sym typeface="Arial"/>
              </a:rPr>
              <a:t>има</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добиено</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признание</a:t>
            </a:r>
            <a:r>
              <a:rPr lang="en-US" sz="2000" dirty="0">
                <a:solidFill>
                  <a:schemeClr val="dk1"/>
                </a:solidFill>
                <a:latin typeface="Calibri" panose="020F0502020204030204" pitchFamily="34" charset="0"/>
                <a:ea typeface="Arial"/>
                <a:cs typeface="Calibri" panose="020F0502020204030204" pitchFamily="34" charset="0"/>
                <a:sym typeface="Arial"/>
              </a:rPr>
              <a:t> за </a:t>
            </a:r>
            <a:r>
              <a:rPr lang="en-US" sz="2000" dirty="0" err="1">
                <a:solidFill>
                  <a:schemeClr val="dk1"/>
                </a:solidFill>
                <a:latin typeface="Calibri" panose="020F0502020204030204" pitchFamily="34" charset="0"/>
                <a:ea typeface="Arial"/>
                <a:cs typeface="Calibri" panose="020F0502020204030204" pitchFamily="34" charset="0"/>
                <a:sym typeface="Arial"/>
              </a:rPr>
              <a:t>иновација</a:t>
            </a:r>
            <a:r>
              <a:rPr lang="en-US" sz="2000" dirty="0">
                <a:solidFill>
                  <a:schemeClr val="dk1"/>
                </a:solidFill>
                <a:latin typeface="Calibri" panose="020F0502020204030204" pitchFamily="34" charset="0"/>
                <a:ea typeface="Arial"/>
                <a:cs typeface="Calibri" panose="020F0502020204030204" pitchFamily="34" charset="0"/>
                <a:sym typeface="Arial"/>
              </a:rPr>
              <a:t> и </a:t>
            </a:r>
            <a:r>
              <a:rPr lang="en-US" sz="2000" dirty="0" err="1">
                <a:solidFill>
                  <a:schemeClr val="dk1"/>
                </a:solidFill>
                <a:latin typeface="Calibri" panose="020F0502020204030204" pitchFamily="34" charset="0"/>
                <a:ea typeface="Arial"/>
                <a:cs typeface="Calibri" panose="020F0502020204030204" pitchFamily="34" charset="0"/>
                <a:sym typeface="Arial"/>
              </a:rPr>
              <a:t>од</a:t>
            </a:r>
            <a:r>
              <a:rPr lang="en-US" sz="2000" dirty="0">
                <a:solidFill>
                  <a:schemeClr val="dk1"/>
                </a:solidFill>
                <a:latin typeface="Calibri" panose="020F0502020204030204" pitchFamily="34" charset="0"/>
                <a:ea typeface="Arial"/>
                <a:cs typeface="Calibri" panose="020F0502020204030204" pitchFamily="34" charset="0"/>
                <a:sym typeface="Arial"/>
              </a:rPr>
              <a:t> FDA и </a:t>
            </a:r>
            <a:r>
              <a:rPr lang="en-US" sz="2000" dirty="0" err="1">
                <a:solidFill>
                  <a:schemeClr val="dk1"/>
                </a:solidFill>
                <a:latin typeface="Calibri" panose="020F0502020204030204" pitchFamily="34" charset="0"/>
                <a:ea typeface="Arial"/>
                <a:cs typeface="Calibri" panose="020F0502020204030204" pitchFamily="34" charset="0"/>
                <a:sym typeface="Arial"/>
              </a:rPr>
              <a:t>од</a:t>
            </a:r>
            <a:r>
              <a:rPr lang="en-US" sz="2000" dirty="0">
                <a:solidFill>
                  <a:schemeClr val="dk1"/>
                </a:solidFill>
                <a:latin typeface="Calibri" panose="020F0502020204030204" pitchFamily="34" charset="0"/>
                <a:ea typeface="Arial"/>
                <a:cs typeface="Calibri" panose="020F0502020204030204" pitchFamily="34" charset="0"/>
                <a:sym typeface="Arial"/>
              </a:rPr>
              <a:t> EMA: </a:t>
            </a:r>
            <a:endParaRPr sz="2000" dirty="0">
              <a:latin typeface="Calibri" panose="020F0502020204030204" pitchFamily="34" charset="0"/>
              <a:cs typeface="Calibri" panose="020F0502020204030204" pitchFamily="34" charset="0"/>
            </a:endParaRPr>
          </a:p>
          <a:p>
            <a:pPr marL="380990" indent="-380990">
              <a:buClr>
                <a:schemeClr val="dk1"/>
              </a:buClr>
              <a:buSzPts val="1800"/>
              <a:buFont typeface="Arial"/>
              <a:buChar char="•"/>
            </a:pPr>
            <a:r>
              <a:rPr lang="en-US" sz="2000" dirty="0">
                <a:solidFill>
                  <a:schemeClr val="dk1"/>
                </a:solidFill>
                <a:latin typeface="Calibri" panose="020F0502020204030204" pitchFamily="34" charset="0"/>
                <a:ea typeface="Arial"/>
                <a:cs typeface="Calibri" panose="020F0502020204030204" pitchFamily="34" charset="0"/>
                <a:sym typeface="Arial"/>
              </a:rPr>
              <a:t>FDA Breakthrough Therapy designation (Q3/2017)</a:t>
            </a:r>
            <a:endParaRPr sz="2000" dirty="0">
              <a:solidFill>
                <a:schemeClr val="dk1"/>
              </a:solidFill>
              <a:latin typeface="Calibri" panose="020F0502020204030204" pitchFamily="34" charset="0"/>
              <a:ea typeface="Arial"/>
              <a:cs typeface="Calibri" panose="020F0502020204030204" pitchFamily="34" charset="0"/>
              <a:sym typeface="Arial"/>
            </a:endParaRPr>
          </a:p>
          <a:p>
            <a:pPr marL="380990" indent="-380990">
              <a:buClr>
                <a:schemeClr val="dk1"/>
              </a:buClr>
              <a:buSzPts val="1800"/>
              <a:buFont typeface="Arial"/>
              <a:buChar char="•"/>
            </a:pPr>
            <a:r>
              <a:rPr lang="en-US" sz="2000" dirty="0">
                <a:solidFill>
                  <a:schemeClr val="dk1"/>
                </a:solidFill>
                <a:latin typeface="Calibri" panose="020F0502020204030204" pitchFamily="34" charset="0"/>
                <a:ea typeface="Arial"/>
                <a:cs typeface="Calibri" panose="020F0502020204030204" pitchFamily="34" charset="0"/>
                <a:sym typeface="Arial"/>
              </a:rPr>
              <a:t>EMA PRIME designation (</a:t>
            </a:r>
            <a:r>
              <a:rPr lang="en-US" sz="2000" dirty="0" err="1">
                <a:solidFill>
                  <a:schemeClr val="dk1"/>
                </a:solidFill>
                <a:latin typeface="Calibri" panose="020F0502020204030204" pitchFamily="34" charset="0"/>
                <a:ea typeface="Arial"/>
                <a:cs typeface="Calibri" panose="020F0502020204030204" pitchFamily="34" charset="0"/>
                <a:sym typeface="Arial"/>
              </a:rPr>
              <a:t>јуни</a:t>
            </a:r>
            <a:r>
              <a:rPr lang="en-US" sz="2000" dirty="0">
                <a:solidFill>
                  <a:schemeClr val="dk1"/>
                </a:solidFill>
                <a:latin typeface="Calibri" panose="020F0502020204030204" pitchFamily="34" charset="0"/>
                <a:ea typeface="Arial"/>
                <a:cs typeface="Calibri" panose="020F0502020204030204" pitchFamily="34" charset="0"/>
                <a:sym typeface="Arial"/>
              </a:rPr>
              <a:t> 2017)</a:t>
            </a:r>
            <a:endParaRPr sz="2000" dirty="0">
              <a:solidFill>
                <a:schemeClr val="dk1"/>
              </a:solidFill>
              <a:latin typeface="Calibri" panose="020F0502020204030204" pitchFamily="34" charset="0"/>
              <a:ea typeface="Arial"/>
              <a:cs typeface="Calibri" panose="020F0502020204030204" pitchFamily="34" charset="0"/>
              <a:sym typeface="Arial"/>
            </a:endParaRPr>
          </a:p>
          <a:p>
            <a:pPr marL="380990" indent="-228594">
              <a:buClr>
                <a:schemeClr val="accent1"/>
              </a:buClr>
              <a:buSzPts val="1800"/>
            </a:pPr>
            <a:endParaRPr sz="2000" dirty="0">
              <a:solidFill>
                <a:schemeClr val="dk1"/>
              </a:solidFill>
              <a:latin typeface="Calibri" panose="020F0502020204030204" pitchFamily="34" charset="0"/>
              <a:ea typeface="Arial"/>
              <a:cs typeface="Calibri" panose="020F0502020204030204" pitchFamily="34" charset="0"/>
              <a:sym typeface="Arial"/>
            </a:endParaRPr>
          </a:p>
          <a:p>
            <a:pPr marL="0" indent="0">
              <a:buSzPts val="1800"/>
            </a:pPr>
            <a:r>
              <a:rPr lang="en-US" sz="2000" dirty="0">
                <a:solidFill>
                  <a:schemeClr val="dk1"/>
                </a:solidFill>
                <a:latin typeface="Calibri" panose="020F0502020204030204" pitchFamily="34" charset="0"/>
                <a:ea typeface="Arial"/>
                <a:cs typeface="Calibri" panose="020F0502020204030204" pitchFamily="34" charset="0"/>
                <a:sym typeface="Arial"/>
              </a:rPr>
              <a:t>Денес, со </a:t>
            </a:r>
            <a:r>
              <a:rPr lang="en-US" sz="2000" dirty="0" err="1">
                <a:solidFill>
                  <a:schemeClr val="dk1"/>
                </a:solidFill>
                <a:latin typeface="Calibri" panose="020F0502020204030204" pitchFamily="34" charset="0"/>
                <a:ea typeface="Arial"/>
                <a:cs typeface="Calibri" panose="020F0502020204030204" pitchFamily="34" charset="0"/>
                <a:sym typeface="Arial"/>
              </a:rPr>
              <a:t>достапноста</a:t>
            </a:r>
            <a:r>
              <a:rPr lang="en-US" sz="2000" dirty="0">
                <a:solidFill>
                  <a:schemeClr val="dk1"/>
                </a:solidFill>
                <a:latin typeface="Calibri" panose="020F0502020204030204" pitchFamily="34" charset="0"/>
                <a:ea typeface="Arial"/>
                <a:cs typeface="Calibri" panose="020F0502020204030204" pitchFamily="34" charset="0"/>
                <a:sym typeface="Arial"/>
              </a:rPr>
              <a:t> на </a:t>
            </a:r>
            <a:r>
              <a:rPr lang="en-US" sz="2000" dirty="0" err="1">
                <a:solidFill>
                  <a:schemeClr val="dk1"/>
                </a:solidFill>
                <a:latin typeface="Calibri" panose="020F0502020204030204" pitchFamily="34" charset="0"/>
                <a:ea typeface="Arial"/>
                <a:cs typeface="Calibri" panose="020F0502020204030204" pitchFamily="34" charset="0"/>
                <a:sym typeface="Arial"/>
              </a:rPr>
              <a:t>новите</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третмански</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опции</a:t>
            </a:r>
            <a:r>
              <a:rPr lang="en-US" sz="2000" dirty="0">
                <a:solidFill>
                  <a:schemeClr val="dk1"/>
                </a:solidFill>
                <a:latin typeface="Calibri" panose="020F0502020204030204" pitchFamily="34" charset="0"/>
                <a:ea typeface="Arial"/>
                <a:cs typeface="Calibri" panose="020F0502020204030204" pitchFamily="34" charset="0"/>
                <a:sym typeface="Arial"/>
              </a:rPr>
              <a:t>, за </a:t>
            </a:r>
            <a:r>
              <a:rPr lang="en-US" sz="2000" dirty="0" err="1">
                <a:solidFill>
                  <a:schemeClr val="dk1"/>
                </a:solidFill>
                <a:latin typeface="Calibri" panose="020F0502020204030204" pitchFamily="34" charset="0"/>
                <a:ea typeface="Arial"/>
                <a:cs typeface="Calibri" panose="020F0502020204030204" pitchFamily="34" charset="0"/>
                <a:sym typeface="Arial"/>
              </a:rPr>
              <a:t>нас</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хематолозите</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изборот</a:t>
            </a:r>
            <a:r>
              <a:rPr lang="en-US" sz="2000" dirty="0">
                <a:solidFill>
                  <a:schemeClr val="dk1"/>
                </a:solidFill>
                <a:latin typeface="Calibri" panose="020F0502020204030204" pitchFamily="34" charset="0"/>
                <a:ea typeface="Arial"/>
                <a:cs typeface="Calibri" panose="020F0502020204030204" pitchFamily="34" charset="0"/>
                <a:sym typeface="Arial"/>
              </a:rPr>
              <a:t> на </a:t>
            </a:r>
            <a:r>
              <a:rPr lang="en-US" sz="2000" dirty="0" err="1">
                <a:solidFill>
                  <a:schemeClr val="dk1"/>
                </a:solidFill>
                <a:latin typeface="Calibri" panose="020F0502020204030204" pitchFamily="34" charset="0"/>
                <a:ea typeface="Arial"/>
                <a:cs typeface="Calibri" panose="020F0502020204030204" pitchFamily="34" charset="0"/>
                <a:sym typeface="Arial"/>
              </a:rPr>
              <a:t>терапијата</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претставува</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предизвик</a:t>
            </a:r>
            <a:r>
              <a:rPr lang="en-US" sz="2000" dirty="0">
                <a:solidFill>
                  <a:schemeClr val="dk1"/>
                </a:solidFill>
                <a:latin typeface="Calibri" panose="020F0502020204030204" pitchFamily="34" charset="0"/>
                <a:ea typeface="Arial"/>
                <a:cs typeface="Calibri" panose="020F0502020204030204" pitchFamily="34" charset="0"/>
                <a:sym typeface="Arial"/>
              </a:rPr>
              <a:t> и </a:t>
            </a:r>
            <a:r>
              <a:rPr lang="en-US" sz="2000" dirty="0" err="1">
                <a:solidFill>
                  <a:schemeClr val="dk1"/>
                </a:solidFill>
                <a:latin typeface="Calibri" panose="020F0502020204030204" pitchFamily="34" charset="0"/>
                <a:ea typeface="Arial"/>
                <a:cs typeface="Calibri" panose="020F0502020204030204" pitchFamily="34" charset="0"/>
                <a:sym typeface="Arial"/>
              </a:rPr>
              <a:t>оди</a:t>
            </a:r>
            <a:r>
              <a:rPr lang="en-US" sz="2000" dirty="0">
                <a:solidFill>
                  <a:schemeClr val="dk1"/>
                </a:solidFill>
                <a:latin typeface="Calibri" panose="020F0502020204030204" pitchFamily="34" charset="0"/>
                <a:ea typeface="Arial"/>
                <a:cs typeface="Calibri" panose="020F0502020204030204" pitchFamily="34" charset="0"/>
                <a:sym typeface="Arial"/>
              </a:rPr>
              <a:t> во </a:t>
            </a:r>
            <a:r>
              <a:rPr lang="en-US" sz="2000" dirty="0" err="1">
                <a:solidFill>
                  <a:schemeClr val="dk1"/>
                </a:solidFill>
                <a:latin typeface="Calibri" panose="020F0502020204030204" pitchFamily="34" charset="0"/>
                <a:ea typeface="Arial"/>
                <a:cs typeface="Calibri" panose="020F0502020204030204" pitchFamily="34" charset="0"/>
                <a:sym typeface="Arial"/>
              </a:rPr>
              <a:t>насока</a:t>
            </a:r>
            <a:r>
              <a:rPr lang="en-US" sz="2000" dirty="0">
                <a:solidFill>
                  <a:schemeClr val="dk1"/>
                </a:solidFill>
                <a:latin typeface="Calibri" panose="020F0502020204030204" pitchFamily="34" charset="0"/>
                <a:ea typeface="Arial"/>
                <a:cs typeface="Calibri" panose="020F0502020204030204" pitchFamily="34" charset="0"/>
                <a:sym typeface="Arial"/>
              </a:rPr>
              <a:t> на </a:t>
            </a:r>
            <a:r>
              <a:rPr lang="en-US" sz="2000" dirty="0" err="1">
                <a:solidFill>
                  <a:schemeClr val="dk1"/>
                </a:solidFill>
                <a:latin typeface="Calibri" panose="020F0502020204030204" pitchFamily="34" charset="0"/>
                <a:ea typeface="Arial"/>
                <a:cs typeface="Calibri" panose="020F0502020204030204" pitchFamily="34" charset="0"/>
                <a:sym typeface="Arial"/>
              </a:rPr>
              <a:t>индивидуализирана</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терапија</a:t>
            </a:r>
            <a:r>
              <a:rPr lang="en-US" sz="2000" dirty="0">
                <a:solidFill>
                  <a:schemeClr val="dk1"/>
                </a:solidFill>
                <a:latin typeface="Calibri" panose="020F0502020204030204" pitchFamily="34" charset="0"/>
                <a:ea typeface="Arial"/>
                <a:cs typeface="Calibri" panose="020F0502020204030204" pitchFamily="34" charset="0"/>
                <a:sym typeface="Arial"/>
              </a:rPr>
              <a:t> со </a:t>
            </a:r>
            <a:r>
              <a:rPr lang="en-US" sz="2000" dirty="0" err="1">
                <a:solidFill>
                  <a:schemeClr val="dk1"/>
                </a:solidFill>
                <a:latin typeface="Calibri" panose="020F0502020204030204" pitchFamily="34" charset="0"/>
                <a:ea typeface="Arial"/>
                <a:cs typeface="Calibri" panose="020F0502020204030204" pitchFamily="34" charset="0"/>
                <a:sym typeface="Arial"/>
              </a:rPr>
              <a:t>најдобар</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можен</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клинички</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исход</a:t>
            </a:r>
            <a:r>
              <a:rPr lang="en-US" sz="2000" dirty="0">
                <a:solidFill>
                  <a:schemeClr val="dk1"/>
                </a:solidFill>
                <a:latin typeface="Calibri" panose="020F0502020204030204" pitchFamily="34" charset="0"/>
                <a:ea typeface="Arial"/>
                <a:cs typeface="Calibri" panose="020F0502020204030204" pitchFamily="34" charset="0"/>
                <a:sym typeface="Arial"/>
              </a:rPr>
              <a:t> и </a:t>
            </a:r>
            <a:r>
              <a:rPr lang="en-US" sz="2000" dirty="0" err="1">
                <a:solidFill>
                  <a:schemeClr val="dk1"/>
                </a:solidFill>
                <a:latin typeface="Calibri" panose="020F0502020204030204" pitchFamily="34" charset="0"/>
                <a:ea typeface="Arial"/>
                <a:cs typeface="Calibri" panose="020F0502020204030204" pitchFamily="34" charset="0"/>
                <a:sym typeface="Arial"/>
              </a:rPr>
              <a:t>корист</a:t>
            </a:r>
            <a:r>
              <a:rPr lang="en-US" sz="2000" dirty="0">
                <a:solidFill>
                  <a:schemeClr val="dk1"/>
                </a:solidFill>
                <a:latin typeface="Calibri" panose="020F0502020204030204" pitchFamily="34" charset="0"/>
                <a:ea typeface="Arial"/>
                <a:cs typeface="Calibri" panose="020F0502020204030204" pitchFamily="34" charset="0"/>
                <a:sym typeface="Arial"/>
              </a:rPr>
              <a:t> за </a:t>
            </a:r>
            <a:r>
              <a:rPr lang="en-US" sz="2000" dirty="0" err="1">
                <a:solidFill>
                  <a:schemeClr val="dk1"/>
                </a:solidFill>
                <a:latin typeface="Calibri" panose="020F0502020204030204" pitchFamily="34" charset="0"/>
                <a:ea typeface="Arial"/>
                <a:cs typeface="Calibri" panose="020F0502020204030204" pitchFamily="34" charset="0"/>
                <a:sym typeface="Arial"/>
              </a:rPr>
              <a:t>секој</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пациент</a:t>
            </a:r>
            <a:r>
              <a:rPr lang="en-US" sz="2000" dirty="0">
                <a:solidFill>
                  <a:schemeClr val="dk1"/>
                </a:solidFill>
                <a:latin typeface="Calibri" panose="020F0502020204030204" pitchFamily="34" charset="0"/>
                <a:ea typeface="Arial"/>
                <a:cs typeface="Calibri" panose="020F0502020204030204" pitchFamily="34" charset="0"/>
                <a:sym typeface="Arial"/>
              </a:rPr>
              <a:t> </a:t>
            </a:r>
            <a:r>
              <a:rPr lang="en-US" sz="2000" dirty="0" err="1">
                <a:solidFill>
                  <a:schemeClr val="dk1"/>
                </a:solidFill>
                <a:latin typeface="Calibri" panose="020F0502020204030204" pitchFamily="34" charset="0"/>
                <a:ea typeface="Arial"/>
                <a:cs typeface="Calibri" panose="020F0502020204030204" pitchFamily="34" charset="0"/>
                <a:sym typeface="Arial"/>
              </a:rPr>
              <a:t>поединечно</a:t>
            </a:r>
            <a:r>
              <a:rPr lang="en-US" sz="2000" dirty="0">
                <a:solidFill>
                  <a:schemeClr val="dk1"/>
                </a:solidFill>
                <a:latin typeface="Calibri" panose="020F0502020204030204" pitchFamily="34" charset="0"/>
                <a:ea typeface="Arial"/>
                <a:cs typeface="Calibri" panose="020F0502020204030204" pitchFamily="34" charset="0"/>
                <a:sym typeface="Arial"/>
              </a:rPr>
              <a:t>! </a:t>
            </a:r>
            <a:endParaRPr sz="2000" dirty="0">
              <a:latin typeface="Calibri" panose="020F0502020204030204" pitchFamily="34" charset="0"/>
              <a:cs typeface="Calibri" panose="020F0502020204030204" pitchFamily="34" charset="0"/>
            </a:endParaRPr>
          </a:p>
          <a:p>
            <a:pPr marL="0" indent="0">
              <a:buSzPts val="1800"/>
            </a:pPr>
            <a:endParaRPr sz="2000" dirty="0">
              <a:solidFill>
                <a:schemeClr val="dk1"/>
              </a:solidFill>
              <a:latin typeface="Calibri" panose="020F0502020204030204" pitchFamily="34" charset="0"/>
              <a:ea typeface="Arial"/>
              <a:cs typeface="Calibri" panose="020F0502020204030204" pitchFamily="34" charset="0"/>
              <a:sym typeface="Arial"/>
            </a:endParaRPr>
          </a:p>
          <a:p>
            <a:pPr marL="0" indent="0">
              <a:buSzPts val="1800"/>
            </a:pPr>
            <a:r>
              <a:rPr lang="mk-MK" sz="2000" dirty="0" smtClean="0">
                <a:solidFill>
                  <a:schemeClr val="dk1"/>
                </a:solidFill>
                <a:latin typeface="Calibri" panose="020F0502020204030204" pitchFamily="34" charset="0"/>
                <a:ea typeface="Arial"/>
                <a:cs typeface="Calibri" panose="020F0502020204030204" pitchFamily="34" charset="0"/>
                <a:sym typeface="Arial"/>
              </a:rPr>
              <a:t>Седум</a:t>
            </a:r>
            <a:r>
              <a:rPr lang="en-US" sz="2000" dirty="0" smtClean="0">
                <a:solidFill>
                  <a:schemeClr val="dk1"/>
                </a:solidFill>
                <a:latin typeface="Calibri" panose="020F0502020204030204" pitchFamily="34" charset="0"/>
                <a:ea typeface="Arial"/>
                <a:cs typeface="Calibri" panose="020F0502020204030204" pitchFamily="34" charset="0"/>
                <a:sym typeface="Arial"/>
              </a:rPr>
              <a:t> </a:t>
            </a:r>
            <a:r>
              <a:rPr lang="en-US" sz="2000" dirty="0">
                <a:solidFill>
                  <a:schemeClr val="dk1"/>
                </a:solidFill>
                <a:latin typeface="Calibri" panose="020F0502020204030204" pitchFamily="34" charset="0"/>
                <a:ea typeface="Arial"/>
                <a:cs typeface="Calibri" panose="020F0502020204030204" pitchFamily="34" charset="0"/>
                <a:sym typeface="Arial"/>
              </a:rPr>
              <a:t>пациенти со R/R DLBCL </a:t>
            </a:r>
            <a:r>
              <a:rPr lang="ru-RU" sz="2000" dirty="0">
                <a:solidFill>
                  <a:schemeClr val="dk1"/>
                </a:solidFill>
                <a:latin typeface="Calibri" panose="020F0502020204030204" pitchFamily="34" charset="0"/>
                <a:ea typeface="Arial"/>
                <a:cs typeface="Calibri" panose="020F0502020204030204" pitchFamily="34" charset="0"/>
                <a:sym typeface="Arial"/>
              </a:rPr>
              <a:t>се третирани со Polatuzumab vedotin </a:t>
            </a:r>
            <a:r>
              <a:rPr lang="mk-MK" sz="2000" dirty="0" smtClean="0">
                <a:solidFill>
                  <a:schemeClr val="dk1"/>
                </a:solidFill>
                <a:latin typeface="Calibri" panose="020F0502020204030204" pitchFamily="34" charset="0"/>
                <a:ea typeface="Arial"/>
                <a:cs typeface="Calibri" panose="020F0502020204030204" pitchFamily="34" charset="0"/>
                <a:sym typeface="Arial"/>
              </a:rPr>
              <a:t>на Универзитетска клиника за хематологија Скопје.</a:t>
            </a:r>
            <a:endParaRPr sz="2000" dirty="0">
              <a:solidFill>
                <a:schemeClr val="dk1"/>
              </a:solidFill>
              <a:latin typeface="Calibri" panose="020F0502020204030204" pitchFamily="34" charset="0"/>
              <a:ea typeface="Arial"/>
              <a:cs typeface="Calibri" panose="020F0502020204030204" pitchFamily="34" charset="0"/>
              <a:sym typeface="Arial"/>
            </a:endParaRPr>
          </a:p>
          <a:p>
            <a:pPr marL="0" indent="0">
              <a:buSzPts val="1800"/>
            </a:pPr>
            <a:endParaRPr sz="2133" dirty="0">
              <a:solidFill>
                <a:schemeClr val="dk1"/>
              </a:solidFill>
              <a:latin typeface="Arial"/>
              <a:ea typeface="Arial"/>
              <a:cs typeface="Arial"/>
              <a:sym typeface="Arial"/>
            </a:endParaRPr>
          </a:p>
          <a:p>
            <a:pPr marL="457189">
              <a:buSzPts val="1800"/>
            </a:pPr>
            <a:endParaRPr sz="2133" dirty="0">
              <a:solidFill>
                <a:schemeClr val="dk1"/>
              </a:solidFill>
              <a:latin typeface="Arial"/>
              <a:ea typeface="Arial"/>
              <a:cs typeface="Arial"/>
              <a:sym typeface="Arial"/>
            </a:endParaRPr>
          </a:p>
          <a:p>
            <a:pPr marL="0" indent="0">
              <a:buSzPts val="1800"/>
            </a:pPr>
            <a:endParaRPr sz="2133" dirty="0">
              <a:solidFill>
                <a:schemeClr val="dk1"/>
              </a:solidFill>
              <a:latin typeface="Arial"/>
              <a:ea typeface="Arial"/>
              <a:cs typeface="Arial"/>
              <a:sym typeface="Arial"/>
            </a:endParaRPr>
          </a:p>
          <a:p>
            <a:pPr marL="0" indent="0">
              <a:buSzPts val="1800"/>
            </a:pPr>
            <a:r>
              <a:rPr lang="en-US" sz="2133" dirty="0">
                <a:solidFill>
                  <a:schemeClr val="dk1"/>
                </a:solidFill>
                <a:latin typeface="Arial"/>
                <a:ea typeface="Arial"/>
                <a:cs typeface="Arial"/>
                <a:sym typeface="Arial"/>
              </a:rPr>
              <a:t> </a:t>
            </a:r>
            <a:endParaRPr sz="2133" dirty="0">
              <a:solidFill>
                <a:schemeClr val="dk1"/>
              </a:solidFill>
              <a:latin typeface="Arial"/>
              <a:ea typeface="Arial"/>
              <a:cs typeface="Arial"/>
              <a:sym typeface="Arial"/>
            </a:endParaRPr>
          </a:p>
          <a:p>
            <a:pPr marL="0" indent="0">
              <a:buSzPts val="1800"/>
            </a:pPr>
            <a:endParaRPr sz="2133" dirty="0">
              <a:solidFill>
                <a:schemeClr val="dk1"/>
              </a:solidFill>
              <a:latin typeface="Arial"/>
              <a:ea typeface="Arial"/>
              <a:cs typeface="Arial"/>
              <a:sym typeface="Arial"/>
            </a:endParaRPr>
          </a:p>
          <a:p>
            <a:pPr marL="0" indent="0">
              <a:buSzPts val="1800"/>
            </a:pPr>
            <a:endParaRPr dirty="0">
              <a:solidFill>
                <a:schemeClr val="dk1"/>
              </a:solidFill>
              <a:latin typeface="Arial"/>
              <a:ea typeface="Arial"/>
              <a:cs typeface="Arial"/>
              <a:sym typeface="Arial"/>
            </a:endParaRPr>
          </a:p>
          <a:p>
            <a:pPr marL="228589" indent="-76197">
              <a:spcBef>
                <a:spcPts val="400"/>
              </a:spcBef>
              <a:buSzPts val="1800"/>
            </a:pPr>
            <a:endParaRPr dirty="0">
              <a:solidFill>
                <a:schemeClr val="dk1"/>
              </a:solidFill>
              <a:latin typeface="Arial"/>
              <a:ea typeface="Arial"/>
              <a:cs typeface="Arial"/>
              <a:sym typeface="Arial"/>
            </a:endParaRPr>
          </a:p>
          <a:p>
            <a:pPr marL="228589" indent="-76197">
              <a:spcBef>
                <a:spcPts val="400"/>
              </a:spcBef>
              <a:buSzPts val="1800"/>
            </a:pPr>
            <a:endParaRPr sz="2400" dirty="0"/>
          </a:p>
        </p:txBody>
      </p:sp>
      <p:pic>
        <p:nvPicPr>
          <p:cNvPr id="339" name="Google Shape;339;p18" descr="Head Treatment Rounded Icon Royalty Free Vector Image"/>
          <p:cNvPicPr preferRelativeResize="0"/>
          <p:nvPr/>
        </p:nvPicPr>
        <p:blipFill rotWithShape="1">
          <a:blip r:embed="rId3">
            <a:alphaModFix/>
          </a:blip>
          <a:srcRect b="7640"/>
          <a:stretch/>
        </p:blipFill>
        <p:spPr>
          <a:xfrm>
            <a:off x="655419" y="1637113"/>
            <a:ext cx="1291661" cy="1288420"/>
          </a:xfrm>
          <a:prstGeom prst="rect">
            <a:avLst/>
          </a:prstGeom>
          <a:noFill/>
          <a:ln>
            <a:noFill/>
          </a:ln>
        </p:spPr>
      </p:pic>
      <p:pic>
        <p:nvPicPr>
          <p:cNvPr id="340" name="Google Shape;340;p18"/>
          <p:cNvPicPr preferRelativeResize="0"/>
          <p:nvPr/>
        </p:nvPicPr>
        <p:blipFill rotWithShape="1">
          <a:blip r:embed="rId4">
            <a:alphaModFix/>
          </a:blip>
          <a:srcRect/>
          <a:stretch/>
        </p:blipFill>
        <p:spPr>
          <a:xfrm>
            <a:off x="451767" y="3893998"/>
            <a:ext cx="1698964" cy="1710681"/>
          </a:xfrm>
          <a:prstGeom prst="rect">
            <a:avLst/>
          </a:prstGeom>
          <a:noFill/>
          <a:ln>
            <a:noFill/>
          </a:ln>
        </p:spPr>
      </p:pic>
      <p:sp>
        <p:nvSpPr>
          <p:cNvPr id="341" name="Google Shape;341;p18"/>
          <p:cNvSpPr txBox="1">
            <a:spLocks noGrp="1"/>
          </p:cNvSpPr>
          <p:nvPr>
            <p:ph type="title"/>
          </p:nvPr>
        </p:nvSpPr>
        <p:spPr>
          <a:xfrm>
            <a:off x="1226234" y="309957"/>
            <a:ext cx="9183857" cy="965200"/>
          </a:xfrm>
          <a:prstGeom prst="rect">
            <a:avLst/>
          </a:prstGeom>
          <a:noFill/>
          <a:ln>
            <a:noFill/>
          </a:ln>
        </p:spPr>
        <p:txBody>
          <a:bodyPr spcFirstLastPara="1" vert="horz" wrap="square" lIns="0" tIns="0" rIns="0" bIns="0" rtlCol="0" anchor="ctr" anchorCtr="0">
            <a:noAutofit/>
          </a:bodyPr>
          <a:lstStyle/>
          <a:p>
            <a:pPr>
              <a:buSzPts val="2400"/>
            </a:pPr>
            <a:r>
              <a:rPr lang="en-US" dirty="0" err="1">
                <a:solidFill>
                  <a:srgbClr val="C00000"/>
                </a:solidFill>
                <a:latin typeface="Calibri" panose="020F0502020204030204" pitchFamily="34" charset="0"/>
                <a:cs typeface="Calibri" panose="020F0502020204030204" pitchFamily="34" charset="0"/>
              </a:rPr>
              <a:t>Денес</a:t>
            </a:r>
            <a:r>
              <a:rPr lang="en-US" dirty="0">
                <a:solidFill>
                  <a:srgbClr val="C00000"/>
                </a:solidFill>
                <a:latin typeface="Calibri" panose="020F0502020204030204" pitchFamily="34" charset="0"/>
                <a:cs typeface="Calibri" panose="020F0502020204030204" pitchFamily="34" charset="0"/>
              </a:rPr>
              <a:t> </a:t>
            </a:r>
            <a:r>
              <a:rPr lang="mk-MK" dirty="0" smtClean="0">
                <a:solidFill>
                  <a:srgbClr val="C00000"/>
                </a:solidFill>
                <a:latin typeface="Calibri" panose="020F0502020204030204" pitchFamily="34" charset="0"/>
                <a:cs typeface="Calibri" panose="020F0502020204030204" pitchFamily="34" charset="0"/>
              </a:rPr>
              <a:t>на Универзитетска клиника за хематологија Скопје веќе е </a:t>
            </a:r>
            <a:r>
              <a:rPr lang="en-US" dirty="0" err="1" smtClean="0">
                <a:solidFill>
                  <a:srgbClr val="C00000"/>
                </a:solidFill>
                <a:latin typeface="Calibri" panose="020F0502020204030204" pitchFamily="34" charset="0"/>
                <a:cs typeface="Calibri" panose="020F0502020204030204" pitchFamily="34" charset="0"/>
              </a:rPr>
              <a:t>достапна</a:t>
            </a:r>
            <a:r>
              <a:rPr lang="en-US" dirty="0" smtClean="0">
                <a:solidFill>
                  <a:srgbClr val="C00000"/>
                </a:solidFill>
                <a:latin typeface="Calibri" panose="020F0502020204030204" pitchFamily="34" charset="0"/>
                <a:cs typeface="Calibri" panose="020F0502020204030204" pitchFamily="34" charset="0"/>
              </a:rPr>
              <a:t> </a:t>
            </a:r>
            <a:r>
              <a:rPr lang="en-US" dirty="0" err="1">
                <a:solidFill>
                  <a:srgbClr val="C00000"/>
                </a:solidFill>
                <a:latin typeface="Calibri" panose="020F0502020204030204" pitchFamily="34" charset="0"/>
                <a:cs typeface="Calibri" panose="020F0502020204030204" pitchFamily="34" charset="0"/>
              </a:rPr>
              <a:t>нова</a:t>
            </a:r>
            <a:r>
              <a:rPr lang="en-US" dirty="0">
                <a:solidFill>
                  <a:srgbClr val="C00000"/>
                </a:solidFill>
                <a:latin typeface="Calibri" panose="020F0502020204030204" pitchFamily="34" charset="0"/>
                <a:cs typeface="Calibri" panose="020F0502020204030204" pitchFamily="34" charset="0"/>
              </a:rPr>
              <a:t> </a:t>
            </a:r>
            <a:r>
              <a:rPr lang="en-US" dirty="0" err="1">
                <a:solidFill>
                  <a:srgbClr val="C00000"/>
                </a:solidFill>
                <a:latin typeface="Calibri" panose="020F0502020204030204" pitchFamily="34" charset="0"/>
                <a:cs typeface="Calibri" panose="020F0502020204030204" pitchFamily="34" charset="0"/>
              </a:rPr>
              <a:t>третманска</a:t>
            </a:r>
            <a:r>
              <a:rPr lang="en-US" dirty="0">
                <a:solidFill>
                  <a:srgbClr val="C00000"/>
                </a:solidFill>
                <a:latin typeface="Calibri" panose="020F0502020204030204" pitchFamily="34" charset="0"/>
                <a:cs typeface="Calibri" panose="020F0502020204030204" pitchFamily="34" charset="0"/>
              </a:rPr>
              <a:t> </a:t>
            </a:r>
            <a:r>
              <a:rPr lang="en-US" dirty="0" err="1">
                <a:solidFill>
                  <a:srgbClr val="C00000"/>
                </a:solidFill>
                <a:latin typeface="Calibri" panose="020F0502020204030204" pitchFamily="34" charset="0"/>
                <a:cs typeface="Calibri" panose="020F0502020204030204" pitchFamily="34" charset="0"/>
              </a:rPr>
              <a:t>опција</a:t>
            </a:r>
            <a:r>
              <a:rPr lang="en-US" dirty="0">
                <a:solidFill>
                  <a:srgbClr val="C00000"/>
                </a:solidFill>
                <a:latin typeface="Calibri" panose="020F0502020204030204" pitchFamily="34" charset="0"/>
                <a:cs typeface="Calibri" panose="020F0502020204030204" pitchFamily="34" charset="0"/>
              </a:rPr>
              <a:t> </a:t>
            </a:r>
            <a:r>
              <a:rPr lang="en-US" dirty="0" err="1" smtClean="0">
                <a:solidFill>
                  <a:srgbClr val="C00000"/>
                </a:solidFill>
                <a:latin typeface="Calibri" panose="020F0502020204030204" pitchFamily="34" charset="0"/>
                <a:cs typeface="Calibri" panose="020F0502020204030204" pitchFamily="34" charset="0"/>
              </a:rPr>
              <a:t>за</a:t>
            </a:r>
            <a:r>
              <a:rPr lang="en-US" dirty="0" smtClean="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пациентите со </a:t>
            </a:r>
            <a:r>
              <a:rPr lang="en-US" dirty="0" smtClean="0">
                <a:solidFill>
                  <a:srgbClr val="C00000"/>
                </a:solidFill>
                <a:latin typeface="Calibri" panose="020F0502020204030204" pitchFamily="34" charset="0"/>
                <a:cs typeface="Calibri" panose="020F0502020204030204" pitchFamily="34" charset="0"/>
              </a:rPr>
              <a:t>R/R </a:t>
            </a:r>
            <a:r>
              <a:rPr lang="en-US" dirty="0">
                <a:solidFill>
                  <a:srgbClr val="C00000"/>
                </a:solidFill>
                <a:latin typeface="Calibri" panose="020F0502020204030204" pitchFamily="34" charset="0"/>
                <a:cs typeface="Calibri" panose="020F0502020204030204" pitchFamily="34" charset="0"/>
              </a:rPr>
              <a:t>DLBCL </a:t>
            </a:r>
            <a:endParaRPr dirty="0">
              <a:solidFill>
                <a:srgbClr val="C00000"/>
              </a:solidFill>
              <a:latin typeface="Calibri" panose="020F0502020204030204" pitchFamily="34" charset="0"/>
              <a:cs typeface="Calibri" panose="020F0502020204030204" pitchFamily="34" charset="0"/>
            </a:endParaRPr>
          </a:p>
        </p:txBody>
      </p:sp>
      <p:sp>
        <p:nvSpPr>
          <p:cNvPr id="343" name="Google Shape;343;p18"/>
          <p:cNvSpPr txBox="1"/>
          <p:nvPr/>
        </p:nvSpPr>
        <p:spPr>
          <a:xfrm>
            <a:off x="845265" y="5945201"/>
            <a:ext cx="11926907" cy="615691"/>
          </a:xfrm>
          <a:prstGeom prst="rect">
            <a:avLst/>
          </a:prstGeom>
          <a:noFill/>
          <a:ln>
            <a:noFill/>
          </a:ln>
        </p:spPr>
        <p:txBody>
          <a:bodyPr spcFirstLastPara="1" wrap="square" lIns="60933" tIns="60933" rIns="60933" bIns="60933" anchor="t" anchorCtr="0">
            <a:spAutoFit/>
          </a:bodyPr>
          <a:lstStyle/>
          <a:p>
            <a:r>
              <a:rPr lang="en-US" sz="1067" dirty="0">
                <a:solidFill>
                  <a:schemeClr val="dk1"/>
                </a:solidFill>
              </a:rPr>
              <a:t>1.Збирен </a:t>
            </a:r>
            <a:r>
              <a:rPr lang="en-US" sz="1067" dirty="0" err="1">
                <a:solidFill>
                  <a:schemeClr val="dk1"/>
                </a:solidFill>
              </a:rPr>
              <a:t>извештај</a:t>
            </a:r>
            <a:r>
              <a:rPr lang="en-US" sz="1067" dirty="0">
                <a:solidFill>
                  <a:schemeClr val="dk1"/>
                </a:solidFill>
              </a:rPr>
              <a:t> за </a:t>
            </a:r>
            <a:r>
              <a:rPr lang="en-US" sz="1067" dirty="0" err="1">
                <a:solidFill>
                  <a:schemeClr val="dk1"/>
                </a:solidFill>
              </a:rPr>
              <a:t>особините</a:t>
            </a:r>
            <a:r>
              <a:rPr lang="en-US" sz="1067" dirty="0">
                <a:solidFill>
                  <a:schemeClr val="dk1"/>
                </a:solidFill>
              </a:rPr>
              <a:t> на </a:t>
            </a:r>
            <a:r>
              <a:rPr lang="en-US" sz="1067" dirty="0" err="1">
                <a:solidFill>
                  <a:schemeClr val="dk1"/>
                </a:solidFill>
              </a:rPr>
              <a:t>лекот</a:t>
            </a:r>
            <a:r>
              <a:rPr lang="en-US" sz="1067" dirty="0">
                <a:solidFill>
                  <a:schemeClr val="dk1"/>
                </a:solidFill>
              </a:rPr>
              <a:t> Polivy (</a:t>
            </a:r>
            <a:r>
              <a:rPr lang="en-US" sz="1067" dirty="0" err="1">
                <a:solidFill>
                  <a:schemeClr val="dk1"/>
                </a:solidFill>
              </a:rPr>
              <a:t>polatuzumab</a:t>
            </a:r>
            <a:r>
              <a:rPr lang="en-US" sz="1067" dirty="0">
                <a:solidFill>
                  <a:schemeClr val="dk1"/>
                </a:solidFill>
              </a:rPr>
              <a:t> vedotin) 140 mg </a:t>
            </a:r>
            <a:r>
              <a:rPr lang="en-US" sz="1067" dirty="0" err="1">
                <a:solidFill>
                  <a:schemeClr val="dk1"/>
                </a:solidFill>
              </a:rPr>
              <a:t>прашок</a:t>
            </a:r>
            <a:r>
              <a:rPr lang="en-US" sz="1067" dirty="0">
                <a:solidFill>
                  <a:schemeClr val="dk1"/>
                </a:solidFill>
              </a:rPr>
              <a:t> за </a:t>
            </a:r>
            <a:r>
              <a:rPr lang="en-US" sz="1067" dirty="0" err="1">
                <a:solidFill>
                  <a:schemeClr val="dk1"/>
                </a:solidFill>
              </a:rPr>
              <a:t>концентрат</a:t>
            </a:r>
            <a:r>
              <a:rPr lang="en-US" sz="1067" dirty="0">
                <a:solidFill>
                  <a:schemeClr val="dk1"/>
                </a:solidFill>
              </a:rPr>
              <a:t> за </a:t>
            </a:r>
            <a:r>
              <a:rPr lang="en-US" sz="1067" dirty="0" err="1">
                <a:solidFill>
                  <a:schemeClr val="dk1"/>
                </a:solidFill>
              </a:rPr>
              <a:t>раствор</a:t>
            </a:r>
            <a:r>
              <a:rPr lang="en-US" sz="1067" dirty="0">
                <a:solidFill>
                  <a:schemeClr val="dk1"/>
                </a:solidFill>
              </a:rPr>
              <a:t> за </a:t>
            </a:r>
            <a:r>
              <a:rPr lang="en-US" sz="1067" dirty="0" err="1">
                <a:solidFill>
                  <a:schemeClr val="dk1"/>
                </a:solidFill>
              </a:rPr>
              <a:t>инфузија</a:t>
            </a:r>
            <a:r>
              <a:rPr lang="en-US" sz="1067" dirty="0">
                <a:solidFill>
                  <a:schemeClr val="dk1"/>
                </a:solidFill>
              </a:rPr>
              <a:t>, </a:t>
            </a:r>
            <a:r>
              <a:rPr lang="mk-MK" sz="1067" dirty="0" smtClean="0">
                <a:solidFill>
                  <a:schemeClr val="dk1"/>
                </a:solidFill>
              </a:rPr>
              <a:t>јуни</a:t>
            </a:r>
            <a:r>
              <a:rPr lang="en-US" sz="1067" dirty="0" smtClean="0">
                <a:solidFill>
                  <a:schemeClr val="dk1"/>
                </a:solidFill>
              </a:rPr>
              <a:t> 202</a:t>
            </a:r>
            <a:r>
              <a:rPr lang="mk-MK" sz="1067" dirty="0" smtClean="0">
                <a:solidFill>
                  <a:schemeClr val="dk1"/>
                </a:solidFill>
              </a:rPr>
              <a:t>2.</a:t>
            </a:r>
            <a:endParaRPr sz="1067" dirty="0">
              <a:solidFill>
                <a:schemeClr val="dk1"/>
              </a:solidFill>
            </a:endParaRPr>
          </a:p>
          <a:p>
            <a:r>
              <a:rPr lang="en-US" sz="1067" dirty="0">
                <a:solidFill>
                  <a:schemeClr val="dk1"/>
                </a:solidFill>
              </a:rPr>
              <a:t>2. </a:t>
            </a:r>
            <a:r>
              <a:rPr lang="en-US" sz="1067" u="sng" dirty="0">
                <a:solidFill>
                  <a:schemeClr val="dk1"/>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https://www.ema.europa.eu/en/medicines/human/EPAR/polivy#authorisation-details-section 3</a:t>
            </a:r>
            <a:r>
              <a:rPr lang="en-US" sz="1067" dirty="0">
                <a:solidFill>
                  <a:schemeClr val="dk1"/>
                </a:solidFill>
              </a:rPr>
              <a:t>. </a:t>
            </a:r>
            <a:r>
              <a:rPr lang="en-US" sz="1067" u="sng" dirty="0">
                <a:solidFill>
                  <a:schemeClr val="dk1"/>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https://www.fda.gov/media/95302/download</a:t>
            </a:r>
            <a:r>
              <a:rPr lang="en-US" sz="1067" dirty="0">
                <a:solidFill>
                  <a:schemeClr val="dk1"/>
                </a:solidFill>
              </a:rPr>
              <a:t> 4. https://www.ema.europa.eu/en/documents/assessment-report/polivy-epar-public-assessment-report_en.pdf</a:t>
            </a:r>
            <a:endParaRPr sz="1067" dirty="0">
              <a:solidFill>
                <a:schemeClr val="dk1"/>
              </a:solidFill>
            </a:endParaRPr>
          </a:p>
        </p:txBody>
      </p:sp>
      <p:pic>
        <p:nvPicPr>
          <p:cNvPr id="7" name="Picture 6"/>
          <p:cNvPicPr>
            <a:picLocks noChangeAspect="1"/>
          </p:cNvPicPr>
          <p:nvPr/>
        </p:nvPicPr>
        <p:blipFill>
          <a:blip r:embed="rId7"/>
          <a:stretch>
            <a:fillRect/>
          </a:stretch>
        </p:blipFill>
        <p:spPr>
          <a:xfrm>
            <a:off x="10733611" y="170180"/>
            <a:ext cx="1006469" cy="970779"/>
          </a:xfrm>
          <a:prstGeom prst="rect">
            <a:avLst/>
          </a:prstGeom>
        </p:spPr>
      </p:pic>
    </p:spTree>
    <p:extLst>
      <p:ext uri="{BB962C8B-B14F-4D97-AF65-F5344CB8AC3E}">
        <p14:creationId xmlns:p14="http://schemas.microsoft.com/office/powerpoint/2010/main" val="2494912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8755068" y="2071693"/>
            <a:ext cx="1709737" cy="3303587"/>
            <a:chOff x="7231063" y="2071688"/>
            <a:chExt cx="1709737" cy="3303587"/>
          </a:xfrm>
          <a:solidFill>
            <a:schemeClr val="accent3"/>
          </a:solidFill>
        </p:grpSpPr>
        <p:sp>
          <p:nvSpPr>
            <p:cNvPr id="27" name="Rectangle 4"/>
            <p:cNvSpPr>
              <a:spLocks noChangeArrowheads="1"/>
            </p:cNvSpPr>
            <p:nvPr/>
          </p:nvSpPr>
          <p:spPr bwMode="auto">
            <a:xfrm>
              <a:off x="7235825" y="2071688"/>
              <a:ext cx="1704975" cy="876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b="1" dirty="0">
                  <a:solidFill>
                    <a:schemeClr val="bg1"/>
                  </a:solidFill>
                </a:rPr>
                <a:t>Терапија</a:t>
              </a:r>
              <a:endParaRPr lang="en-GB" b="1" dirty="0">
                <a:solidFill>
                  <a:schemeClr val="bg1"/>
                </a:solidFill>
              </a:endParaRPr>
            </a:p>
          </p:txBody>
        </p:sp>
        <p:sp>
          <p:nvSpPr>
            <p:cNvPr id="33" name="Rectangle 10"/>
            <p:cNvSpPr>
              <a:spLocks noChangeArrowheads="1"/>
            </p:cNvSpPr>
            <p:nvPr/>
          </p:nvSpPr>
          <p:spPr bwMode="auto">
            <a:xfrm>
              <a:off x="7231063" y="3419476"/>
              <a:ext cx="1704975" cy="8731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b="1" dirty="0">
                  <a:solidFill>
                    <a:schemeClr val="bg1"/>
                  </a:solidFill>
                </a:rPr>
                <a:t>хематолог</a:t>
              </a:r>
              <a:endParaRPr lang="en-GB" b="1" dirty="0">
                <a:solidFill>
                  <a:schemeClr val="bg1"/>
                </a:solidFill>
              </a:endParaRPr>
            </a:p>
          </p:txBody>
        </p:sp>
        <p:sp>
          <p:nvSpPr>
            <p:cNvPr id="39" name="Rectangle 16"/>
            <p:cNvSpPr>
              <a:spLocks noChangeArrowheads="1"/>
            </p:cNvSpPr>
            <p:nvPr/>
          </p:nvSpPr>
          <p:spPr bwMode="auto">
            <a:xfrm>
              <a:off x="7231063" y="4719638"/>
              <a:ext cx="1704975" cy="655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sz="2000" b="1" dirty="0" smtClean="0">
                  <a:solidFill>
                    <a:schemeClr val="bg1"/>
                  </a:solidFill>
                </a:rPr>
                <a:t>1-3 </a:t>
              </a:r>
              <a:r>
                <a:rPr lang="mk-MK" altLang="zh-CN" sz="2000" b="1" dirty="0">
                  <a:solidFill>
                    <a:schemeClr val="bg1"/>
                  </a:solidFill>
                </a:rPr>
                <a:t>дена</a:t>
              </a:r>
              <a:endParaRPr lang="en-GB" sz="2000" b="1" dirty="0">
                <a:solidFill>
                  <a:schemeClr val="bg1"/>
                </a:solidFill>
              </a:endParaRPr>
            </a:p>
          </p:txBody>
        </p:sp>
      </p:grpSp>
      <p:grpSp>
        <p:nvGrpSpPr>
          <p:cNvPr id="51" name="Group 50"/>
          <p:cNvGrpSpPr/>
          <p:nvPr/>
        </p:nvGrpSpPr>
        <p:grpSpPr>
          <a:xfrm>
            <a:off x="6973888" y="2071693"/>
            <a:ext cx="1720850" cy="3303587"/>
            <a:chOff x="5449888" y="2071688"/>
            <a:chExt cx="1720850" cy="3303587"/>
          </a:xfrm>
          <a:solidFill>
            <a:schemeClr val="tx2"/>
          </a:solidFill>
        </p:grpSpPr>
        <p:sp>
          <p:nvSpPr>
            <p:cNvPr id="28" name="Rectangle 5"/>
            <p:cNvSpPr>
              <a:spLocks noChangeArrowheads="1"/>
            </p:cNvSpPr>
            <p:nvPr/>
          </p:nvSpPr>
          <p:spPr bwMode="auto">
            <a:xfrm>
              <a:off x="5454650" y="2071688"/>
              <a:ext cx="1716088" cy="876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Дијагноза и одредување на стадиум</a:t>
              </a:r>
              <a:endParaRPr lang="en-GB" altLang="zh-CN" dirty="0">
                <a:solidFill>
                  <a:srgbClr val="FFFFFF"/>
                </a:solidFill>
                <a:ea typeface="SimSun" pitchFamily="2" charset="-122"/>
              </a:endParaRPr>
            </a:p>
          </p:txBody>
        </p:sp>
        <p:sp>
          <p:nvSpPr>
            <p:cNvPr id="34" name="Rectangle 11"/>
            <p:cNvSpPr>
              <a:spLocks noChangeArrowheads="1"/>
            </p:cNvSpPr>
            <p:nvPr/>
          </p:nvSpPr>
          <p:spPr bwMode="auto">
            <a:xfrm>
              <a:off x="5449888" y="3419476"/>
              <a:ext cx="1716088" cy="8731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патолог</a:t>
              </a:r>
            </a:p>
            <a:p>
              <a:pPr algn="ctr">
                <a:lnSpc>
                  <a:spcPct val="85000"/>
                </a:lnSpc>
                <a:defRPr/>
              </a:pPr>
              <a:r>
                <a:rPr lang="mk-MK" altLang="zh-CN" dirty="0">
                  <a:solidFill>
                    <a:srgbClr val="FFFFFF"/>
                  </a:solidFill>
                </a:rPr>
                <a:t>рентгенолог</a:t>
              </a:r>
              <a:endParaRPr lang="en-GB" dirty="0">
                <a:solidFill>
                  <a:srgbClr val="FFFFFF"/>
                </a:solidFill>
                <a:ea typeface="SimSun" pitchFamily="2" charset="-122"/>
              </a:endParaRPr>
            </a:p>
          </p:txBody>
        </p:sp>
        <p:sp>
          <p:nvSpPr>
            <p:cNvPr id="40" name="Rectangle 17"/>
            <p:cNvSpPr>
              <a:spLocks noChangeArrowheads="1"/>
            </p:cNvSpPr>
            <p:nvPr/>
          </p:nvSpPr>
          <p:spPr bwMode="auto">
            <a:xfrm>
              <a:off x="5449888" y="4719638"/>
              <a:ext cx="1716088" cy="655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sz="2000" dirty="0" smtClean="0">
                  <a:solidFill>
                    <a:srgbClr val="FFFFFF"/>
                  </a:solidFill>
                </a:rPr>
                <a:t>30 </a:t>
              </a:r>
              <a:r>
                <a:rPr lang="mk-MK" altLang="zh-CN" sz="2000" dirty="0">
                  <a:solidFill>
                    <a:srgbClr val="FFFFFF"/>
                  </a:solidFill>
                </a:rPr>
                <a:t>дена</a:t>
              </a:r>
              <a:endParaRPr lang="en-GB" altLang="zh-CN" sz="2000" dirty="0">
                <a:solidFill>
                  <a:srgbClr val="FFFFFF"/>
                </a:solidFill>
                <a:ea typeface="SimSun" pitchFamily="2" charset="-122"/>
              </a:endParaRPr>
            </a:p>
          </p:txBody>
        </p:sp>
      </p:grpSp>
      <p:grpSp>
        <p:nvGrpSpPr>
          <p:cNvPr id="50" name="Group 49"/>
          <p:cNvGrpSpPr/>
          <p:nvPr/>
        </p:nvGrpSpPr>
        <p:grpSpPr>
          <a:xfrm>
            <a:off x="5222515" y="2060575"/>
            <a:ext cx="1692275" cy="3314700"/>
            <a:chOff x="3727451" y="2060575"/>
            <a:chExt cx="1692275" cy="3314700"/>
          </a:xfrm>
          <a:solidFill>
            <a:srgbClr val="FFC000"/>
          </a:solidFill>
        </p:grpSpPr>
        <p:sp>
          <p:nvSpPr>
            <p:cNvPr id="29" name="Rectangle 6"/>
            <p:cNvSpPr>
              <a:spLocks noChangeArrowheads="1"/>
            </p:cNvSpPr>
            <p:nvPr/>
          </p:nvSpPr>
          <p:spPr bwMode="auto">
            <a:xfrm>
              <a:off x="3732213" y="2060575"/>
              <a:ext cx="1687513" cy="8810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Биопсија на лимфна жлезда</a:t>
              </a:r>
              <a:endParaRPr lang="en-GB" dirty="0">
                <a:solidFill>
                  <a:srgbClr val="FFFFFF"/>
                </a:solidFill>
              </a:endParaRPr>
            </a:p>
          </p:txBody>
        </p:sp>
        <p:sp>
          <p:nvSpPr>
            <p:cNvPr id="35" name="Rectangle 12"/>
            <p:cNvSpPr>
              <a:spLocks noChangeArrowheads="1"/>
            </p:cNvSpPr>
            <p:nvPr/>
          </p:nvSpPr>
          <p:spPr bwMode="auto">
            <a:xfrm>
              <a:off x="3727451" y="3419476"/>
              <a:ext cx="1687513" cy="8731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хирург</a:t>
              </a:r>
              <a:endParaRPr lang="en-GB" dirty="0">
                <a:solidFill>
                  <a:srgbClr val="FFFFFF"/>
                </a:solidFill>
              </a:endParaRPr>
            </a:p>
          </p:txBody>
        </p:sp>
        <p:sp>
          <p:nvSpPr>
            <p:cNvPr id="41" name="Rectangle 18"/>
            <p:cNvSpPr>
              <a:spLocks noChangeArrowheads="1"/>
            </p:cNvSpPr>
            <p:nvPr/>
          </p:nvSpPr>
          <p:spPr bwMode="auto">
            <a:xfrm>
              <a:off x="3727451" y="4719638"/>
              <a:ext cx="1687513" cy="655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sz="2000" dirty="0" smtClean="0">
                  <a:solidFill>
                    <a:srgbClr val="FFFFFF"/>
                  </a:solidFill>
                </a:rPr>
                <a:t> 30 дена</a:t>
              </a:r>
              <a:endParaRPr lang="en-GB" sz="2000" dirty="0">
                <a:solidFill>
                  <a:srgbClr val="FFFFFF"/>
                </a:solidFill>
              </a:endParaRPr>
            </a:p>
          </p:txBody>
        </p:sp>
      </p:grpSp>
      <p:grpSp>
        <p:nvGrpSpPr>
          <p:cNvPr id="48" name="Group 47"/>
          <p:cNvGrpSpPr/>
          <p:nvPr/>
        </p:nvGrpSpPr>
        <p:grpSpPr>
          <a:xfrm>
            <a:off x="3492506" y="2071693"/>
            <a:ext cx="1709737" cy="3303587"/>
            <a:chOff x="1968501" y="2071688"/>
            <a:chExt cx="1709737" cy="3303587"/>
          </a:xfrm>
        </p:grpSpPr>
        <p:sp>
          <p:nvSpPr>
            <p:cNvPr id="30" name="Rectangle 7"/>
            <p:cNvSpPr>
              <a:spLocks noChangeArrowheads="1"/>
            </p:cNvSpPr>
            <p:nvPr/>
          </p:nvSpPr>
          <p:spPr bwMode="auto">
            <a:xfrm>
              <a:off x="1973263" y="2071688"/>
              <a:ext cx="1704975" cy="869951"/>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Пункција на лимфна жлезда</a:t>
              </a:r>
              <a:endParaRPr lang="en-GB" dirty="0">
                <a:solidFill>
                  <a:srgbClr val="FFFFFF"/>
                </a:solidFill>
              </a:endParaRPr>
            </a:p>
          </p:txBody>
        </p:sp>
        <p:sp>
          <p:nvSpPr>
            <p:cNvPr id="36" name="Rectangle 13"/>
            <p:cNvSpPr>
              <a:spLocks noChangeArrowheads="1"/>
            </p:cNvSpPr>
            <p:nvPr/>
          </p:nvSpPr>
          <p:spPr bwMode="auto">
            <a:xfrm>
              <a:off x="1968501" y="3419476"/>
              <a:ext cx="1704975" cy="87312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патолог</a:t>
              </a:r>
              <a:endParaRPr lang="en-GB" dirty="0">
                <a:solidFill>
                  <a:srgbClr val="FFFFFF"/>
                </a:solidFill>
              </a:endParaRPr>
            </a:p>
          </p:txBody>
        </p:sp>
        <p:sp>
          <p:nvSpPr>
            <p:cNvPr id="42" name="Rectangle 19"/>
            <p:cNvSpPr>
              <a:spLocks noChangeArrowheads="1"/>
            </p:cNvSpPr>
            <p:nvPr/>
          </p:nvSpPr>
          <p:spPr bwMode="auto">
            <a:xfrm>
              <a:off x="1968501" y="4719638"/>
              <a:ext cx="1704975" cy="655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sz="2000" dirty="0" smtClean="0">
                  <a:solidFill>
                    <a:srgbClr val="FFFFFF"/>
                  </a:solidFill>
                </a:rPr>
                <a:t>1-5 дена</a:t>
              </a:r>
              <a:endParaRPr lang="en-GB" sz="2000" dirty="0">
                <a:solidFill>
                  <a:srgbClr val="FFFFFF"/>
                </a:solidFill>
              </a:endParaRPr>
            </a:p>
          </p:txBody>
        </p:sp>
      </p:grpSp>
      <p:grpSp>
        <p:nvGrpSpPr>
          <p:cNvPr id="47" name="Group 46"/>
          <p:cNvGrpSpPr/>
          <p:nvPr/>
        </p:nvGrpSpPr>
        <p:grpSpPr>
          <a:xfrm>
            <a:off x="1757364" y="2060575"/>
            <a:ext cx="1708150" cy="3314700"/>
            <a:chOff x="233363" y="2060575"/>
            <a:chExt cx="1708150" cy="3314700"/>
          </a:xfrm>
          <a:solidFill>
            <a:schemeClr val="bg1">
              <a:lumMod val="65000"/>
            </a:schemeClr>
          </a:solidFill>
        </p:grpSpPr>
        <p:sp>
          <p:nvSpPr>
            <p:cNvPr id="31" name="Rectangle 8"/>
            <p:cNvSpPr>
              <a:spLocks noChangeArrowheads="1"/>
            </p:cNvSpPr>
            <p:nvPr/>
          </p:nvSpPr>
          <p:spPr bwMode="auto">
            <a:xfrm>
              <a:off x="238125" y="2060575"/>
              <a:ext cx="1703388" cy="8874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dirty="0">
                  <a:solidFill>
                    <a:srgbClr val="FFFFFF"/>
                  </a:solidFill>
                </a:rPr>
                <a:t>Сомнеж за лимфом</a:t>
              </a:r>
              <a:endParaRPr lang="en-GB" altLang="zh-CN" dirty="0">
                <a:solidFill>
                  <a:srgbClr val="FFFFFF"/>
                </a:solidFill>
                <a:ea typeface="SimSun" pitchFamily="2" charset="-122"/>
              </a:endParaRPr>
            </a:p>
          </p:txBody>
        </p:sp>
        <p:sp>
          <p:nvSpPr>
            <p:cNvPr id="37" name="Rectangle 14"/>
            <p:cNvSpPr>
              <a:spLocks noChangeArrowheads="1"/>
            </p:cNvSpPr>
            <p:nvPr/>
          </p:nvSpPr>
          <p:spPr bwMode="auto">
            <a:xfrm>
              <a:off x="233363" y="3419476"/>
              <a:ext cx="1703388" cy="8731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endParaRPr lang="mk-MK" altLang="zh-CN" sz="1600" b="1" dirty="0">
                <a:solidFill>
                  <a:srgbClr val="FF0000"/>
                </a:solidFill>
              </a:endParaRPr>
            </a:p>
            <a:p>
              <a:pPr algn="ctr">
                <a:lnSpc>
                  <a:spcPct val="85000"/>
                </a:lnSpc>
                <a:defRPr/>
              </a:pPr>
              <a:endParaRPr lang="mk-MK" altLang="zh-CN" sz="1600" b="1" dirty="0">
                <a:solidFill>
                  <a:srgbClr val="FF0000"/>
                </a:solidFill>
              </a:endParaRPr>
            </a:p>
            <a:p>
              <a:pPr algn="ctr">
                <a:lnSpc>
                  <a:spcPct val="85000"/>
                </a:lnSpc>
                <a:defRPr/>
              </a:pPr>
              <a:r>
                <a:rPr lang="mk-MK" altLang="zh-CN" sz="1600" b="1" dirty="0">
                  <a:solidFill>
                    <a:srgbClr val="FFFFFF"/>
                  </a:solidFill>
                </a:rPr>
                <a:t>матичен лекар</a:t>
              </a:r>
              <a:r>
                <a:rPr lang="mk-MK" altLang="zh-CN" b="1" dirty="0">
                  <a:solidFill>
                    <a:srgbClr val="FFFFFF"/>
                  </a:solidFill>
                </a:rPr>
                <a:t> </a:t>
              </a:r>
            </a:p>
            <a:p>
              <a:pPr algn="ctr">
                <a:lnSpc>
                  <a:spcPct val="85000"/>
                </a:lnSpc>
                <a:defRPr/>
              </a:pPr>
              <a:endParaRPr lang="mk-MK" altLang="zh-CN" b="1" dirty="0">
                <a:solidFill>
                  <a:srgbClr val="FFFFFF"/>
                </a:solidFill>
              </a:endParaRPr>
            </a:p>
            <a:p>
              <a:pPr algn="ctr">
                <a:lnSpc>
                  <a:spcPct val="85000"/>
                </a:lnSpc>
                <a:defRPr/>
              </a:pPr>
              <a:endParaRPr lang="mk-MK" altLang="zh-CN" sz="1600" dirty="0">
                <a:solidFill>
                  <a:srgbClr val="FF0000"/>
                </a:solidFill>
              </a:endParaRPr>
            </a:p>
          </p:txBody>
        </p:sp>
        <p:sp>
          <p:nvSpPr>
            <p:cNvPr id="43" name="Rectangle 20"/>
            <p:cNvSpPr>
              <a:spLocks noChangeArrowheads="1"/>
            </p:cNvSpPr>
            <p:nvPr/>
          </p:nvSpPr>
          <p:spPr bwMode="auto">
            <a:xfrm>
              <a:off x="233363" y="4719638"/>
              <a:ext cx="1703388" cy="655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lstStyle/>
            <a:p>
              <a:pPr algn="ctr">
                <a:lnSpc>
                  <a:spcPct val="85000"/>
                </a:lnSpc>
                <a:defRPr/>
              </a:pPr>
              <a:r>
                <a:rPr lang="mk-MK" altLang="zh-CN" sz="2000" dirty="0" smtClean="0">
                  <a:solidFill>
                    <a:srgbClr val="FFFFFF"/>
                  </a:solidFill>
                </a:rPr>
                <a:t>15 </a:t>
              </a:r>
              <a:r>
                <a:rPr lang="mk-MK" altLang="zh-CN" sz="2000" dirty="0">
                  <a:solidFill>
                    <a:srgbClr val="FFFFFF"/>
                  </a:solidFill>
                </a:rPr>
                <a:t>дена</a:t>
              </a:r>
              <a:endParaRPr lang="en-GB" altLang="zh-CN" sz="2000" dirty="0">
                <a:solidFill>
                  <a:srgbClr val="FFFFFF"/>
                </a:solidFill>
                <a:ea typeface="SimSun" pitchFamily="2" charset="-122"/>
              </a:endParaRPr>
            </a:p>
          </p:txBody>
        </p:sp>
      </p:grpSp>
      <p:sp>
        <p:nvSpPr>
          <p:cNvPr id="46" name="Title 1"/>
          <p:cNvSpPr>
            <a:spLocks noGrp="1"/>
          </p:cNvSpPr>
          <p:nvPr>
            <p:ph type="title"/>
          </p:nvPr>
        </p:nvSpPr>
        <p:spPr>
          <a:xfrm>
            <a:off x="658587" y="691157"/>
            <a:ext cx="10687013" cy="953500"/>
          </a:xfrm>
        </p:spPr>
        <p:txBody>
          <a:bodyPr>
            <a:noAutofit/>
          </a:bodyPr>
          <a:lstStyle/>
          <a:p>
            <a:pPr algn="ctr"/>
            <a:r>
              <a:rPr lang="ru-RU" sz="2000" dirty="0">
                <a:solidFill>
                  <a:srgbClr val="C00000"/>
                </a:solidFill>
                <a:latin typeface="Arial" panose="020B0604020202020204" pitchFamily="34" charset="0"/>
                <a:cs typeface="Arial" panose="020B0604020202020204" pitchFamily="34" charset="0"/>
              </a:rPr>
              <a:t>Мултидисциплинарниот пристап е неопходен за рана и брза дијагноза </a:t>
            </a:r>
            <a:r>
              <a:rPr lang="ru-RU" sz="2000" dirty="0" smtClean="0">
                <a:solidFill>
                  <a:srgbClr val="C00000"/>
                </a:solidFill>
                <a:latin typeface="Arial" panose="020B0604020202020204" pitchFamily="34" charset="0"/>
                <a:cs typeface="Arial" panose="020B0604020202020204" pitchFamily="34" charset="0"/>
              </a:rPr>
              <a:t>на </a:t>
            </a:r>
            <a:r>
              <a:rPr lang="ru-RU" sz="2000" dirty="0">
                <a:solidFill>
                  <a:srgbClr val="C00000"/>
                </a:solidFill>
                <a:latin typeface="Arial" panose="020B0604020202020204" pitchFamily="34" charset="0"/>
                <a:cs typeface="Arial" panose="020B0604020202020204" pitchFamily="34" charset="0"/>
              </a:rPr>
              <a:t>малигните лимфоми </a:t>
            </a:r>
            <a:endParaRPr lang="en-US" sz="2000" b="1" dirty="0">
              <a:latin typeface="Arial" panose="020B0604020202020204" pitchFamily="34" charset="0"/>
              <a:cs typeface="Arial" panose="020B0604020202020204" pitchFamily="34" charset="0"/>
            </a:endParaRPr>
          </a:p>
        </p:txBody>
      </p:sp>
      <p:grpSp>
        <p:nvGrpSpPr>
          <p:cNvPr id="54" name="Group 53"/>
          <p:cNvGrpSpPr/>
          <p:nvPr/>
        </p:nvGrpSpPr>
        <p:grpSpPr>
          <a:xfrm>
            <a:off x="1757364" y="5604605"/>
            <a:ext cx="8489461" cy="1194201"/>
            <a:chOff x="264579" y="5569151"/>
            <a:chExt cx="8489461" cy="1194201"/>
          </a:xfrm>
        </p:grpSpPr>
        <p:sp>
          <p:nvSpPr>
            <p:cNvPr id="53" name="Right Arrow 52"/>
            <p:cNvSpPr/>
            <p:nvPr/>
          </p:nvSpPr>
          <p:spPr>
            <a:xfrm>
              <a:off x="264579" y="5569151"/>
              <a:ext cx="8489461" cy="1194201"/>
            </a:xfrm>
            <a:prstGeom prst="rightArrow">
              <a:avLst/>
            </a:prstGeom>
            <a:solidFill>
              <a:srgbClr val="C00000"/>
            </a:solidFill>
            <a:ln>
              <a:solidFill>
                <a:srgbClr val="C00000"/>
              </a:solidFill>
            </a:ln>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pPr>
              <a:endParaRPr lang="en-US">
                <a:solidFill>
                  <a:srgbClr val="000000"/>
                </a:solidFill>
              </a:endParaRPr>
            </a:p>
          </p:txBody>
        </p:sp>
        <p:sp>
          <p:nvSpPr>
            <p:cNvPr id="45" name="Text Box 22"/>
            <p:cNvSpPr txBox="1">
              <a:spLocks noChangeArrowheads="1"/>
            </p:cNvSpPr>
            <p:nvPr/>
          </p:nvSpPr>
          <p:spPr bwMode="auto">
            <a:xfrm>
              <a:off x="424357" y="5843085"/>
              <a:ext cx="79009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mk-MK" sz="1800" b="1" dirty="0">
                  <a:solidFill>
                    <a:schemeClr val="bg1"/>
                  </a:solidFill>
                  <a:latin typeface="Calibri" panose="020F0502020204030204" pitchFamily="34" charset="0"/>
                  <a:cs typeface="Calibri" panose="020F0502020204030204" pitchFamily="34" charset="0"/>
                </a:rPr>
                <a:t>потребни се </a:t>
              </a:r>
              <a:r>
                <a:rPr lang="mk-MK" sz="1800" b="1" dirty="0" smtClean="0">
                  <a:solidFill>
                    <a:schemeClr val="bg1"/>
                  </a:solidFill>
                  <a:latin typeface="Calibri" panose="020F0502020204030204" pitchFamily="34" charset="0"/>
                  <a:cs typeface="Calibri" panose="020F0502020204030204" pitchFamily="34" charset="0"/>
                </a:rPr>
                <a:t>најмалку 2-3 </a:t>
              </a:r>
              <a:r>
                <a:rPr lang="mk-MK" sz="1800" b="1" dirty="0">
                  <a:solidFill>
                    <a:schemeClr val="bg1"/>
                  </a:solidFill>
                  <a:latin typeface="Calibri" panose="020F0502020204030204" pitchFamily="34" charset="0"/>
                  <a:cs typeface="Calibri" panose="020F0502020204030204" pitchFamily="34" charset="0"/>
                </a:rPr>
                <a:t>месеци за да се постави точната дијагноза и пациентот да започне со анти-лимфомски третман</a:t>
              </a:r>
              <a:endParaRPr lang="en-US" sz="1800" b="1" dirty="0">
                <a:solidFill>
                  <a:schemeClr val="bg1"/>
                </a:solidFill>
                <a:latin typeface="Calibri" panose="020F0502020204030204" pitchFamily="34" charset="0"/>
                <a:cs typeface="Calibri" panose="020F0502020204030204" pitchFamily="34" charset="0"/>
              </a:endParaRPr>
            </a:p>
          </p:txBody>
        </p:sp>
      </p:grpSp>
      <p:pic>
        <p:nvPicPr>
          <p:cNvPr id="56" name="Google Shape;285;p4"/>
          <p:cNvPicPr preferRelativeResize="0"/>
          <p:nvPr/>
        </p:nvPicPr>
        <p:blipFill rotWithShape="1">
          <a:blip r:embed="rId2">
            <a:alphaModFix/>
          </a:blip>
          <a:srcRect/>
          <a:stretch/>
        </p:blipFill>
        <p:spPr>
          <a:xfrm>
            <a:off x="11353602" y="0"/>
            <a:ext cx="901914" cy="869060"/>
          </a:xfrm>
          <a:prstGeom prst="rect">
            <a:avLst/>
          </a:prstGeom>
          <a:noFill/>
          <a:ln>
            <a:noFill/>
          </a:ln>
        </p:spPr>
      </p:pic>
      <p:pic>
        <p:nvPicPr>
          <p:cNvPr id="32" name="Picture 31">
            <a:extLst>
              <a:ext uri="{FF2B5EF4-FFF2-40B4-BE49-F238E27FC236}">
                <a16:creationId xmlns:a16="http://schemas.microsoft.com/office/drawing/2014/main" id="{9E6CDAD0-407A-F04C-9B03-27D849D39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41" t="6667" r="2463" b="61653"/>
          <a:stretch/>
        </p:blipFill>
        <p:spPr>
          <a:xfrm>
            <a:off x="11302155" y="5854102"/>
            <a:ext cx="889845" cy="1003898"/>
          </a:xfrm>
          <a:prstGeom prst="rect">
            <a:avLst/>
          </a:prstGeom>
          <a:ln>
            <a:noFill/>
          </a:ln>
          <a:effectLst/>
        </p:spPr>
      </p:pic>
      <p:sp>
        <p:nvSpPr>
          <p:cNvPr id="2" name="TextBox 1"/>
          <p:cNvSpPr txBox="1"/>
          <p:nvPr/>
        </p:nvSpPr>
        <p:spPr>
          <a:xfrm>
            <a:off x="152400" y="220980"/>
            <a:ext cx="1837362" cy="461665"/>
          </a:xfrm>
          <a:prstGeom prst="rect">
            <a:avLst/>
          </a:prstGeom>
          <a:noFill/>
        </p:spPr>
        <p:txBody>
          <a:bodyPr wrap="none" rtlCol="0">
            <a:spAutoFit/>
          </a:bodyPr>
          <a:lstStyle/>
          <a:p>
            <a:r>
              <a:rPr lang="mk-MK" sz="2400" b="1" dirty="0" smtClean="0">
                <a:solidFill>
                  <a:srgbClr val="FF0000"/>
                </a:solidFill>
              </a:rPr>
              <a:t>ЗАКЛУЧОК</a:t>
            </a:r>
            <a:endParaRPr lang="en-US" sz="2400" b="1" dirty="0">
              <a:solidFill>
                <a:srgbClr val="FF0000"/>
              </a:solidFill>
            </a:endParaRPr>
          </a:p>
        </p:txBody>
      </p:sp>
    </p:spTree>
    <p:extLst>
      <p:ext uri="{BB962C8B-B14F-4D97-AF65-F5344CB8AC3E}">
        <p14:creationId xmlns:p14="http://schemas.microsoft.com/office/powerpoint/2010/main" val="1861528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265044" y="1960748"/>
            <a:ext cx="4100637" cy="1600200"/>
          </a:xfrm>
          <a:prstGeom prst="round2DiagRect">
            <a:avLst/>
          </a:prstGeom>
          <a:solidFill>
            <a:srgbClr val="F7A809"/>
          </a:solidFill>
          <a:ln w="9525">
            <a:solidFill>
              <a:srgbClr val="000000"/>
            </a:solidFill>
            <a:miter lim="800000"/>
            <a:headEnd/>
            <a:tailEnd/>
          </a:ln>
        </p:spPr>
        <p:txBody>
          <a:bodyPr wrap="none" anchor="ctr"/>
          <a:lstStyle/>
          <a:p>
            <a:pPr algn="ctr">
              <a:spcBef>
                <a:spcPct val="30000"/>
              </a:spcBef>
              <a:defRPr/>
            </a:pPr>
            <a:r>
              <a:rPr lang="mk-MK" sz="1867" b="1" dirty="0">
                <a:solidFill>
                  <a:srgbClr val="C00000"/>
                </a:solidFill>
                <a:latin typeface="Calibri" panose="020F0502020204030204" pitchFamily="34" charset="0"/>
                <a:cs typeface="Calibri" panose="020F0502020204030204" pitchFamily="34" charset="0"/>
              </a:rPr>
              <a:t>Примарно и секундарно </a:t>
            </a:r>
          </a:p>
          <a:p>
            <a:pPr algn="ctr">
              <a:spcBef>
                <a:spcPct val="30000"/>
              </a:spcBef>
              <a:defRPr/>
            </a:pPr>
            <a:r>
              <a:rPr lang="mk-MK" sz="1867" b="1" dirty="0">
                <a:solidFill>
                  <a:srgbClr val="C00000"/>
                </a:solidFill>
                <a:latin typeface="Calibri" panose="020F0502020204030204" pitchFamily="34" charset="0"/>
                <a:cs typeface="Calibri" panose="020F0502020204030204" pitchFamily="34" charset="0"/>
              </a:rPr>
              <a:t>здравство, здравствени домови и </a:t>
            </a:r>
          </a:p>
          <a:p>
            <a:pPr algn="ctr">
              <a:spcBef>
                <a:spcPct val="30000"/>
              </a:spcBef>
              <a:defRPr/>
            </a:pPr>
            <a:r>
              <a:rPr lang="mk-MK" sz="1867" b="1" dirty="0">
                <a:solidFill>
                  <a:srgbClr val="C00000"/>
                </a:solidFill>
                <a:latin typeface="Calibri" panose="020F0502020204030204" pitchFamily="34" charset="0"/>
                <a:cs typeface="Calibri" panose="020F0502020204030204" pitchFamily="34" charset="0"/>
              </a:rPr>
              <a:t>ГОБ 8-ми Септември</a:t>
            </a:r>
          </a:p>
          <a:p>
            <a:pPr algn="ctr">
              <a:spcBef>
                <a:spcPct val="30000"/>
              </a:spcBef>
              <a:defRPr/>
            </a:pPr>
            <a:r>
              <a:rPr lang="mk-MK" sz="1467" b="1" dirty="0">
                <a:solidFill>
                  <a:srgbClr val="C00000"/>
                </a:solidFill>
                <a:latin typeface="Calibri" panose="020F0502020204030204" pitchFamily="34" charset="0"/>
                <a:cs typeface="Calibri" panose="020F0502020204030204" pitchFamily="34" charset="0"/>
              </a:rPr>
              <a:t>(матични, интернисти и ОРЛ специјалисти)</a:t>
            </a:r>
            <a:endParaRPr lang="en-US" sz="1467" b="1" dirty="0">
              <a:solidFill>
                <a:srgbClr val="C00000"/>
              </a:solidFill>
              <a:latin typeface="Calibri" panose="020F0502020204030204" pitchFamily="34" charset="0"/>
              <a:cs typeface="Calibri" panose="020F0502020204030204" pitchFamily="34" charset="0"/>
            </a:endParaRPr>
          </a:p>
        </p:txBody>
      </p:sp>
      <p:sp>
        <p:nvSpPr>
          <p:cNvPr id="6" name="Oval 7"/>
          <p:cNvSpPr>
            <a:spLocks noChangeArrowheads="1"/>
          </p:cNvSpPr>
          <p:nvPr/>
        </p:nvSpPr>
        <p:spPr bwMode="auto">
          <a:xfrm>
            <a:off x="410633" y="4280273"/>
            <a:ext cx="4052699" cy="1460500"/>
          </a:xfrm>
          <a:prstGeom prst="snip2DiagRect">
            <a:avLst/>
          </a:prstGeom>
          <a:solidFill>
            <a:schemeClr val="tx2">
              <a:lumMod val="75000"/>
            </a:schemeClr>
          </a:solidFill>
          <a:ln w="9525">
            <a:solidFill>
              <a:srgbClr val="000000"/>
            </a:solidFill>
            <a:round/>
            <a:headEnd/>
            <a:tailEnd/>
          </a:ln>
        </p:spPr>
        <p:txBody>
          <a:bodyPr wrap="none" anchor="ctr"/>
          <a:lstStyle/>
          <a:p>
            <a:pPr algn="ctr">
              <a:spcBef>
                <a:spcPct val="30000"/>
              </a:spcBef>
              <a:defRPr/>
            </a:pPr>
            <a:endParaRPr lang="mk-MK" sz="1467" b="1" dirty="0"/>
          </a:p>
          <a:p>
            <a:pPr algn="ctr">
              <a:spcBef>
                <a:spcPct val="30000"/>
              </a:spcBef>
              <a:defRPr/>
            </a:pPr>
            <a:r>
              <a:rPr lang="mk-MK" sz="1600" b="1" dirty="0">
                <a:solidFill>
                  <a:schemeClr val="bg1"/>
                </a:solidFill>
                <a:latin typeface="Calibri" panose="020F0502020204030204" pitchFamily="34" charset="0"/>
                <a:cs typeface="Calibri" panose="020F0502020204030204" pitchFamily="34" charset="0"/>
              </a:rPr>
              <a:t>Хистолаб</a:t>
            </a:r>
          </a:p>
          <a:p>
            <a:pPr algn="ctr">
              <a:spcBef>
                <a:spcPct val="30000"/>
              </a:spcBef>
              <a:defRPr/>
            </a:pPr>
            <a:r>
              <a:rPr lang="mk-MK" sz="1600" b="1" dirty="0">
                <a:solidFill>
                  <a:schemeClr val="bg1"/>
                </a:solidFill>
                <a:latin typeface="Calibri" panose="020F0502020204030204" pitchFamily="34" charset="0"/>
                <a:cs typeface="Calibri" panose="020F0502020204030204" pitchFamily="34" charset="0"/>
              </a:rPr>
              <a:t>Институт за радиологија и онкологија</a:t>
            </a:r>
          </a:p>
          <a:p>
            <a:pPr algn="ctr">
              <a:spcBef>
                <a:spcPct val="30000"/>
              </a:spcBef>
              <a:defRPr/>
            </a:pPr>
            <a:r>
              <a:rPr lang="mk-MK" sz="1600" b="1" dirty="0">
                <a:solidFill>
                  <a:schemeClr val="bg1"/>
                </a:solidFill>
                <a:latin typeface="Calibri" panose="020F0502020204030204" pitchFamily="34" charset="0"/>
                <a:cs typeface="Calibri" panose="020F0502020204030204" pitchFamily="34" charset="0"/>
              </a:rPr>
              <a:t>Систина</a:t>
            </a:r>
          </a:p>
          <a:p>
            <a:pPr algn="ctr">
              <a:spcBef>
                <a:spcPct val="30000"/>
              </a:spcBef>
              <a:defRPr/>
            </a:pPr>
            <a:r>
              <a:rPr lang="mk-MK" sz="1600" b="1" dirty="0">
                <a:solidFill>
                  <a:schemeClr val="bg1"/>
                </a:solidFill>
                <a:latin typeface="Calibri" panose="020F0502020204030204" pitchFamily="34" charset="0"/>
                <a:cs typeface="Calibri" panose="020F0502020204030204" pitchFamily="34" charset="0"/>
              </a:rPr>
              <a:t>Институт за патологија</a:t>
            </a:r>
          </a:p>
          <a:p>
            <a:pPr algn="ctr">
              <a:spcBef>
                <a:spcPct val="30000"/>
              </a:spcBef>
              <a:defRPr/>
            </a:pPr>
            <a:endParaRPr lang="en-US" sz="1467" dirty="0"/>
          </a:p>
        </p:txBody>
      </p:sp>
      <p:sp>
        <p:nvSpPr>
          <p:cNvPr id="7" name="Oval 10"/>
          <p:cNvSpPr>
            <a:spLocks noChangeArrowheads="1"/>
          </p:cNvSpPr>
          <p:nvPr/>
        </p:nvSpPr>
        <p:spPr bwMode="auto">
          <a:xfrm>
            <a:off x="8131534" y="1986839"/>
            <a:ext cx="3827228" cy="1600200"/>
          </a:xfrm>
          <a:prstGeom prst="round1Rect">
            <a:avLst/>
          </a:prstGeom>
          <a:solidFill>
            <a:schemeClr val="accent2"/>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ct val="30000"/>
              </a:spcBef>
              <a:defRPr/>
            </a:pPr>
            <a:r>
              <a:rPr lang="mk-MK" sz="1467" b="1" dirty="0">
                <a:solidFill>
                  <a:srgbClr val="FFFFFF"/>
                </a:solidFill>
                <a:latin typeface="Calibri" panose="020F0502020204030204" pitchFamily="34" charset="0"/>
                <a:cs typeface="Calibri" panose="020F0502020204030204" pitchFamily="34" charset="0"/>
              </a:rPr>
              <a:t>Универзитетска клиника за пластична </a:t>
            </a:r>
          </a:p>
          <a:p>
            <a:pPr algn="ctr">
              <a:spcBef>
                <a:spcPct val="30000"/>
              </a:spcBef>
              <a:defRPr/>
            </a:pPr>
            <a:r>
              <a:rPr lang="mk-MK" sz="1467" b="1" dirty="0">
                <a:solidFill>
                  <a:srgbClr val="FFFFFF"/>
                </a:solidFill>
                <a:latin typeface="Calibri" panose="020F0502020204030204" pitchFamily="34" charset="0"/>
                <a:cs typeface="Calibri" panose="020F0502020204030204" pitchFamily="34" charset="0"/>
              </a:rPr>
              <a:t>и реконструктивна хирургија</a:t>
            </a:r>
          </a:p>
          <a:p>
            <a:pPr algn="ctr">
              <a:spcBef>
                <a:spcPct val="30000"/>
              </a:spcBef>
              <a:defRPr/>
            </a:pPr>
            <a:r>
              <a:rPr lang="mk-MK" sz="1467" b="1" dirty="0">
                <a:solidFill>
                  <a:srgbClr val="FFFFFF"/>
                </a:solidFill>
                <a:latin typeface="Calibri" panose="020F0502020204030204" pitchFamily="34" charset="0"/>
                <a:cs typeface="Calibri" panose="020F0502020204030204" pitchFamily="34" charset="0"/>
              </a:rPr>
              <a:t>Универзитетска клиника </a:t>
            </a:r>
          </a:p>
          <a:p>
            <a:pPr algn="ctr">
              <a:spcBef>
                <a:spcPct val="30000"/>
              </a:spcBef>
              <a:defRPr/>
            </a:pPr>
            <a:r>
              <a:rPr lang="mk-MK" sz="1467" b="1" dirty="0">
                <a:solidFill>
                  <a:srgbClr val="FFFFFF"/>
                </a:solidFill>
                <a:latin typeface="Calibri" panose="020F0502020204030204" pitchFamily="34" charset="0"/>
                <a:cs typeface="Calibri" panose="020F0502020204030204" pitchFamily="34" charset="0"/>
              </a:rPr>
              <a:t>за максилофацијална хирургија</a:t>
            </a:r>
            <a:r>
              <a:rPr lang="mk-MK" sz="1467" b="1" dirty="0">
                <a:solidFill>
                  <a:schemeClr val="bg1"/>
                </a:solidFill>
                <a:latin typeface="Calibri" panose="020F0502020204030204" pitchFamily="34" charset="0"/>
                <a:cs typeface="Calibri" panose="020F0502020204030204" pitchFamily="34" charset="0"/>
              </a:rPr>
              <a:t> </a:t>
            </a:r>
            <a:endParaRPr lang="en-US" sz="1467" b="1" dirty="0">
              <a:solidFill>
                <a:schemeClr val="bg1"/>
              </a:solidFill>
              <a:latin typeface="Calibri" panose="020F0502020204030204" pitchFamily="34" charset="0"/>
              <a:cs typeface="Calibri" panose="020F0502020204030204" pitchFamily="34" charset="0"/>
            </a:endParaRPr>
          </a:p>
        </p:txBody>
      </p:sp>
      <p:sp>
        <p:nvSpPr>
          <p:cNvPr id="8" name="Rectangle 12"/>
          <p:cNvSpPr>
            <a:spLocks noChangeArrowheads="1"/>
          </p:cNvSpPr>
          <p:nvPr/>
        </p:nvSpPr>
        <p:spPr bwMode="auto">
          <a:xfrm>
            <a:off x="8036120" y="4857750"/>
            <a:ext cx="3625793" cy="1292225"/>
          </a:xfrm>
          <a:prstGeom prst="round2DiagRect">
            <a:avLst/>
          </a:prstGeom>
          <a:solidFill>
            <a:schemeClr val="accent4">
              <a:lumMod val="75000"/>
            </a:schemeClr>
          </a:solidFill>
          <a:ln w="9525">
            <a:solidFill>
              <a:srgbClr val="000000"/>
            </a:solidFill>
            <a:miter lim="800000"/>
            <a:headEnd/>
            <a:tailEnd/>
          </a:ln>
        </p:spPr>
        <p:txBody>
          <a:bodyPr wrap="none" anchor="ctr"/>
          <a:lstStyle/>
          <a:p>
            <a:pPr algn="ctr">
              <a:spcBef>
                <a:spcPct val="30000"/>
              </a:spcBef>
              <a:defRPr/>
            </a:pPr>
            <a:r>
              <a:rPr lang="mk-MK" sz="1867" b="1" dirty="0">
                <a:solidFill>
                  <a:schemeClr val="bg1"/>
                </a:solidFill>
                <a:latin typeface="Calibri" panose="020F0502020204030204" pitchFamily="34" charset="0"/>
                <a:cs typeface="Calibri" panose="020F0502020204030204" pitchFamily="34" charset="0"/>
              </a:rPr>
              <a:t>Универзитетска клиника за </a:t>
            </a:r>
          </a:p>
          <a:p>
            <a:pPr algn="ctr">
              <a:spcBef>
                <a:spcPct val="30000"/>
              </a:spcBef>
              <a:defRPr/>
            </a:pPr>
            <a:r>
              <a:rPr lang="mk-MK" sz="1867" b="1" dirty="0">
                <a:solidFill>
                  <a:schemeClr val="bg1"/>
                </a:solidFill>
                <a:latin typeface="Calibri" panose="020F0502020204030204" pitchFamily="34" charset="0"/>
                <a:cs typeface="Calibri" panose="020F0502020204030204" pitchFamily="34" charset="0"/>
              </a:rPr>
              <a:t>Хематологија, Скопје</a:t>
            </a:r>
            <a:endParaRPr lang="en-US" sz="1867" b="1" dirty="0">
              <a:solidFill>
                <a:schemeClr val="bg1"/>
              </a:solidFill>
              <a:latin typeface="Calibri" panose="020F0502020204030204" pitchFamily="34" charset="0"/>
              <a:cs typeface="Calibri" panose="020F0502020204030204" pitchFamily="34" charset="0"/>
            </a:endParaRPr>
          </a:p>
        </p:txBody>
      </p:sp>
      <p:sp>
        <p:nvSpPr>
          <p:cNvPr id="12" name="Title 2"/>
          <p:cNvSpPr>
            <a:spLocks noGrp="1"/>
          </p:cNvSpPr>
          <p:nvPr>
            <p:ph type="title"/>
          </p:nvPr>
        </p:nvSpPr>
        <p:spPr>
          <a:xfrm>
            <a:off x="991784" y="642194"/>
            <a:ext cx="9547141" cy="982802"/>
          </a:xfrm>
        </p:spPr>
        <p:txBody>
          <a:bodyPr>
            <a:noAutofit/>
          </a:bodyPr>
          <a:lstStyle/>
          <a:p>
            <a:pPr algn="ctr"/>
            <a:r>
              <a:rPr lang="mk-MK" sz="2000" dirty="0">
                <a:solidFill>
                  <a:srgbClr val="C00000"/>
                </a:solidFill>
                <a:latin typeface="Calibri" panose="020F0502020204030204" pitchFamily="34" charset="0"/>
                <a:cs typeface="Calibri" panose="020F0502020204030204" pitchFamily="34" charset="0"/>
              </a:rPr>
              <a:t>За рана дијагностика на малигните </a:t>
            </a:r>
            <a:r>
              <a:rPr lang="mk-MK" sz="2000" dirty="0" smtClean="0">
                <a:solidFill>
                  <a:srgbClr val="C00000"/>
                </a:solidFill>
                <a:latin typeface="Calibri" panose="020F0502020204030204" pitchFamily="34" charset="0"/>
                <a:cs typeface="Calibri" panose="020F0502020204030204" pitchFamily="34" charset="0"/>
              </a:rPr>
              <a:t>лимфоми најзначајна </a:t>
            </a:r>
            <a:r>
              <a:rPr lang="mk-MK" sz="2000" dirty="0">
                <a:solidFill>
                  <a:srgbClr val="C00000"/>
                </a:solidFill>
                <a:latin typeface="Calibri" panose="020F0502020204030204" pitchFamily="34" charset="0"/>
                <a:cs typeface="Calibri" panose="020F0502020204030204" pitchFamily="34" charset="0"/>
              </a:rPr>
              <a:t>е интердисциплинарната соработка помеѓу институциите</a:t>
            </a:r>
            <a:endParaRPr lang="en-US" altLang="en-US" sz="2000" dirty="0">
              <a:solidFill>
                <a:srgbClr val="C00000"/>
              </a:solidFill>
              <a:latin typeface="Calibri" panose="020F0502020204030204" pitchFamily="34" charset="0"/>
              <a:cs typeface="Calibri" panose="020F0502020204030204" pitchFamily="34" charset="0"/>
            </a:endParaRPr>
          </a:p>
        </p:txBody>
      </p:sp>
      <p:sp>
        <p:nvSpPr>
          <p:cNvPr id="3" name="AutoShape 4" descr="Image result for photos of doctor"/>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a:p>
        </p:txBody>
      </p:sp>
      <p:sp>
        <p:nvSpPr>
          <p:cNvPr id="4" name="AutoShape 6" descr="Image result for photos of doctor"/>
          <p:cNvSpPr>
            <a:spLocks noChangeAspect="1" noChangeArrowheads="1"/>
          </p:cNvSpPr>
          <p:nvPr/>
        </p:nvSpPr>
        <p:spPr bwMode="auto">
          <a:xfrm>
            <a:off x="5683553" y="3568700"/>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a:p>
        </p:txBody>
      </p:sp>
      <p:pic>
        <p:nvPicPr>
          <p:cNvPr id="11" name="Picture 10"/>
          <p:cNvPicPr>
            <a:picLocks noChangeAspect="1"/>
          </p:cNvPicPr>
          <p:nvPr/>
        </p:nvPicPr>
        <p:blipFill>
          <a:blip r:embed="rId3"/>
          <a:stretch>
            <a:fillRect/>
          </a:stretch>
        </p:blipFill>
        <p:spPr>
          <a:xfrm>
            <a:off x="4723325" y="1914393"/>
            <a:ext cx="2857500" cy="2857500"/>
          </a:xfrm>
          <a:prstGeom prst="rect">
            <a:avLst/>
          </a:prstGeom>
        </p:spPr>
      </p:pic>
      <p:sp>
        <p:nvSpPr>
          <p:cNvPr id="13" name="Oval 12"/>
          <p:cNvSpPr/>
          <p:nvPr/>
        </p:nvSpPr>
        <p:spPr>
          <a:xfrm>
            <a:off x="4906077" y="5225776"/>
            <a:ext cx="2367751" cy="12192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k-MK" sz="2133" b="1" dirty="0">
                <a:latin typeface="Calibri" panose="020F0502020204030204" pitchFamily="34" charset="0"/>
                <a:cs typeface="Calibri" panose="020F0502020204030204" pitchFamily="34" charset="0"/>
              </a:rPr>
              <a:t>лимфом контакт</a:t>
            </a:r>
          </a:p>
          <a:p>
            <a:pPr algn="ctr"/>
            <a:r>
              <a:rPr lang="mk-MK" sz="2133" b="1" dirty="0">
                <a:latin typeface="Calibri" panose="020F0502020204030204" pitchFamily="34" charset="0"/>
                <a:cs typeface="Calibri" panose="020F0502020204030204" pitchFamily="34" charset="0"/>
              </a:rPr>
              <a:t>лица</a:t>
            </a:r>
            <a:endParaRPr lang="en-US" sz="2133" b="1" dirty="0">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a:off x="10713676" y="224611"/>
            <a:ext cx="1005927" cy="969348"/>
          </a:xfrm>
          <a:prstGeom prst="rect">
            <a:avLst/>
          </a:prstGeom>
        </p:spPr>
      </p:pic>
      <p:sp>
        <p:nvSpPr>
          <p:cNvPr id="15" name="TextBox 14"/>
          <p:cNvSpPr txBox="1"/>
          <p:nvPr/>
        </p:nvSpPr>
        <p:spPr>
          <a:xfrm>
            <a:off x="152400" y="220980"/>
            <a:ext cx="1837362" cy="461665"/>
          </a:xfrm>
          <a:prstGeom prst="rect">
            <a:avLst/>
          </a:prstGeom>
          <a:noFill/>
        </p:spPr>
        <p:txBody>
          <a:bodyPr wrap="none" rtlCol="0">
            <a:spAutoFit/>
          </a:bodyPr>
          <a:lstStyle/>
          <a:p>
            <a:r>
              <a:rPr lang="mk-MK" sz="2400" b="1" dirty="0" smtClean="0">
                <a:solidFill>
                  <a:srgbClr val="FF0000"/>
                </a:solidFill>
              </a:rPr>
              <a:t>ЗАКЛУЧОК</a:t>
            </a:r>
            <a:endParaRPr lang="en-US" sz="2400" b="1" dirty="0">
              <a:solidFill>
                <a:srgbClr val="FF0000"/>
              </a:solidFill>
            </a:endParaRPr>
          </a:p>
        </p:txBody>
      </p:sp>
    </p:spTree>
    <p:extLst>
      <p:ext uri="{BB962C8B-B14F-4D97-AF65-F5344CB8AC3E}">
        <p14:creationId xmlns:p14="http://schemas.microsoft.com/office/powerpoint/2010/main" val="2192505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41527" y="207819"/>
            <a:ext cx="1196883" cy="640080"/>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a:blip r:embed="rId3"/>
          <a:stretch>
            <a:fillRect/>
          </a:stretch>
        </p:blipFill>
        <p:spPr>
          <a:xfrm>
            <a:off x="2036108" y="316204"/>
            <a:ext cx="9916864" cy="6027109"/>
          </a:xfrm>
          <a:prstGeom prst="rect">
            <a:avLst/>
          </a:prstGeom>
        </p:spPr>
      </p:pic>
      <p:sp>
        <p:nvSpPr>
          <p:cNvPr id="3" name="TextBox 2"/>
          <p:cNvSpPr txBox="1"/>
          <p:nvPr/>
        </p:nvSpPr>
        <p:spPr>
          <a:xfrm>
            <a:off x="9372600" y="1207008"/>
            <a:ext cx="1965810" cy="523220"/>
          </a:xfrm>
          <a:prstGeom prst="rect">
            <a:avLst/>
          </a:prstGeom>
          <a:noFill/>
        </p:spPr>
        <p:txBody>
          <a:bodyPr wrap="square" rtlCol="0">
            <a:spAutoFit/>
          </a:bodyPr>
          <a:lstStyle/>
          <a:p>
            <a:r>
              <a:rPr lang="mk-MK" dirty="0" smtClean="0"/>
              <a:t>Кои с ејатрогеми причини??</a:t>
            </a:r>
            <a:endParaRPr lang="en-US" dirty="0"/>
          </a:p>
        </p:txBody>
      </p:sp>
      <p:sp>
        <p:nvSpPr>
          <p:cNvPr id="4" name="Rectangle 3"/>
          <p:cNvSpPr/>
          <p:nvPr/>
        </p:nvSpPr>
        <p:spPr>
          <a:xfrm>
            <a:off x="149289" y="527859"/>
            <a:ext cx="1810139" cy="56038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k-MK" sz="1400" b="1" dirty="0" smtClean="0">
                <a:solidFill>
                  <a:schemeClr val="tx1"/>
                </a:solidFill>
              </a:rPr>
              <a:t>Лекови кои можат да предизвикаат лимфаденопатија:</a:t>
            </a:r>
          </a:p>
          <a:p>
            <a:pPr algn="ctr"/>
            <a:endParaRPr lang="mk-MK" sz="1400" b="1" dirty="0">
              <a:solidFill>
                <a:schemeClr val="tx1"/>
              </a:solidFill>
            </a:endParaRPr>
          </a:p>
          <a:p>
            <a:pPr algn="ctr"/>
            <a:r>
              <a:rPr lang="mk-MK" sz="1400" b="1" dirty="0" smtClean="0">
                <a:solidFill>
                  <a:schemeClr val="tx1"/>
                </a:solidFill>
              </a:rPr>
              <a:t> </a:t>
            </a:r>
          </a:p>
          <a:p>
            <a:pPr algn="ctr"/>
            <a:r>
              <a:rPr lang="en-US" sz="1400" b="1" dirty="0" smtClean="0">
                <a:solidFill>
                  <a:schemeClr val="tx1"/>
                </a:solidFill>
              </a:rPr>
              <a:t>Allopurinol</a:t>
            </a:r>
            <a:endParaRPr lang="en-US" sz="1400" b="1" dirty="0">
              <a:solidFill>
                <a:schemeClr val="tx1"/>
              </a:solidFill>
            </a:endParaRPr>
          </a:p>
          <a:p>
            <a:pPr algn="ctr"/>
            <a:r>
              <a:rPr lang="en-US" sz="1400" b="1" dirty="0">
                <a:solidFill>
                  <a:schemeClr val="tx1"/>
                </a:solidFill>
              </a:rPr>
              <a:t>Atenolol</a:t>
            </a:r>
          </a:p>
          <a:p>
            <a:pPr algn="ctr"/>
            <a:r>
              <a:rPr lang="en-US" sz="1400" b="1" dirty="0">
                <a:solidFill>
                  <a:schemeClr val="tx1"/>
                </a:solidFill>
              </a:rPr>
              <a:t>Captopril</a:t>
            </a:r>
          </a:p>
          <a:p>
            <a:pPr algn="ctr"/>
            <a:r>
              <a:rPr lang="en-US" sz="1400" b="1" dirty="0">
                <a:solidFill>
                  <a:schemeClr val="tx1"/>
                </a:solidFill>
              </a:rPr>
              <a:t>Carbamazepine (Tegretol)</a:t>
            </a:r>
          </a:p>
          <a:p>
            <a:pPr algn="ctr"/>
            <a:r>
              <a:rPr lang="en-US" sz="1400" b="1" dirty="0">
                <a:solidFill>
                  <a:schemeClr val="tx1"/>
                </a:solidFill>
              </a:rPr>
              <a:t>Gold</a:t>
            </a:r>
          </a:p>
          <a:p>
            <a:pPr algn="ctr"/>
            <a:r>
              <a:rPr lang="en-US" sz="1400" b="1" dirty="0">
                <a:solidFill>
                  <a:schemeClr val="tx1"/>
                </a:solidFill>
              </a:rPr>
              <a:t>Hydralazine</a:t>
            </a:r>
          </a:p>
          <a:p>
            <a:pPr algn="ctr"/>
            <a:r>
              <a:rPr lang="en-US" sz="1400" b="1" dirty="0" smtClean="0">
                <a:solidFill>
                  <a:schemeClr val="tx1"/>
                </a:solidFill>
              </a:rPr>
              <a:t>Penicillins</a:t>
            </a:r>
            <a:endParaRPr lang="mk-MK" sz="1400" b="1" dirty="0" smtClean="0">
              <a:solidFill>
                <a:schemeClr val="tx1"/>
              </a:solidFill>
            </a:endParaRPr>
          </a:p>
          <a:p>
            <a:pPr algn="ctr"/>
            <a:r>
              <a:rPr lang="en-US" sz="1400" b="1" dirty="0">
                <a:solidFill>
                  <a:schemeClr val="tx1"/>
                </a:solidFill>
              </a:rPr>
              <a:t>Phenytoin (Dilantin)</a:t>
            </a:r>
          </a:p>
          <a:p>
            <a:pPr algn="ctr"/>
            <a:r>
              <a:rPr lang="en-US" sz="1400" b="1" dirty="0">
                <a:solidFill>
                  <a:schemeClr val="tx1"/>
                </a:solidFill>
              </a:rPr>
              <a:t>Primidone (Mysoline)</a:t>
            </a:r>
          </a:p>
          <a:p>
            <a:pPr algn="ctr"/>
            <a:r>
              <a:rPr lang="en-US" sz="1400" b="1" dirty="0">
                <a:solidFill>
                  <a:schemeClr val="tx1"/>
                </a:solidFill>
              </a:rPr>
              <a:t>Pyrimethamine (Daraprim)</a:t>
            </a:r>
          </a:p>
          <a:p>
            <a:pPr algn="ctr"/>
            <a:r>
              <a:rPr lang="en-US" sz="1400" b="1" dirty="0">
                <a:solidFill>
                  <a:schemeClr val="tx1"/>
                </a:solidFill>
              </a:rPr>
              <a:t>Quinidine</a:t>
            </a:r>
          </a:p>
          <a:p>
            <a:pPr algn="ctr"/>
            <a:r>
              <a:rPr lang="en-US" sz="1400" b="1" dirty="0">
                <a:solidFill>
                  <a:schemeClr val="tx1"/>
                </a:solidFill>
              </a:rPr>
              <a:t>Trimethoprim/sulfamethoxazole</a:t>
            </a:r>
          </a:p>
          <a:p>
            <a:pPr algn="ctr"/>
            <a:r>
              <a:rPr lang="en-US" sz="1400" b="1" dirty="0">
                <a:solidFill>
                  <a:schemeClr val="tx1"/>
                </a:solidFill>
              </a:rPr>
              <a:t>Sulindac</a:t>
            </a:r>
            <a:endParaRPr lang="mk-MK" sz="1400" b="1" dirty="0">
              <a:solidFill>
                <a:schemeClr val="tx1"/>
              </a:solidFill>
            </a:endParaRPr>
          </a:p>
        </p:txBody>
      </p:sp>
    </p:spTree>
    <p:extLst>
      <p:ext uri="{BB962C8B-B14F-4D97-AF65-F5344CB8AC3E}">
        <p14:creationId xmlns:p14="http://schemas.microsoft.com/office/powerpoint/2010/main" val="2504961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936393" y="521435"/>
            <a:ext cx="8747934" cy="936625"/>
          </a:xfrm>
        </p:spPr>
        <p:txBody>
          <a:bodyPr>
            <a:noAutofit/>
          </a:bodyPr>
          <a:lstStyle/>
          <a:p>
            <a:r>
              <a:rPr lang="mk-MK" altLang="en-US" sz="3200" b="1" dirty="0">
                <a:solidFill>
                  <a:srgbClr val="C00000"/>
                </a:solidFill>
                <a:latin typeface="Calibri" panose="020F0502020204030204" pitchFamily="34" charset="0"/>
                <a:ea typeface="+mn-ea"/>
                <a:cs typeface="Calibri" panose="020F0502020204030204" pitchFamily="34" charset="0"/>
              </a:rPr>
              <a:t>Фактори неопходни за определување на значајноста на лимфаденопатијата</a:t>
            </a:r>
            <a:endParaRPr lang="en-US" altLang="en-US" sz="3200" b="1" dirty="0">
              <a:solidFill>
                <a:srgbClr val="C00000"/>
              </a:solidFill>
              <a:latin typeface="Calibri" panose="020F0502020204030204" pitchFamily="34" charset="0"/>
              <a:ea typeface="+mn-ea"/>
              <a:cs typeface="Calibri" panose="020F0502020204030204" pitchFamily="34" charset="0"/>
            </a:endParaRPr>
          </a:p>
        </p:txBody>
      </p:sp>
      <p:sp>
        <p:nvSpPr>
          <p:cNvPr id="18435" name="Content Placeholder 2"/>
          <p:cNvSpPr>
            <a:spLocks noGrp="1"/>
          </p:cNvSpPr>
          <p:nvPr>
            <p:ph sz="half" idx="1"/>
          </p:nvPr>
        </p:nvSpPr>
        <p:spPr>
          <a:xfrm>
            <a:off x="1148489" y="2560194"/>
            <a:ext cx="8142288" cy="2736304"/>
          </a:xfrm>
        </p:spPr>
        <p:txBody>
          <a:bodyPr/>
          <a:lstStyle/>
          <a:p>
            <a:pPr marL="457200" indent="-457200">
              <a:buFont typeface="+mj-lt"/>
              <a:buAutoNum type="arabicPeriod"/>
            </a:pPr>
            <a:r>
              <a:rPr lang="mk-MK" altLang="en-US" sz="2000" b="1" dirty="0"/>
              <a:t>Возраст на пациентот</a:t>
            </a:r>
          </a:p>
          <a:p>
            <a:pPr marL="457200" indent="-457200">
              <a:buFont typeface="+mj-lt"/>
              <a:buAutoNum type="arabicPeriod"/>
            </a:pPr>
            <a:r>
              <a:rPr lang="mk-MK" altLang="en-US" sz="2000" b="1" dirty="0"/>
              <a:t>Локализација на лимфаденопатијата</a:t>
            </a:r>
          </a:p>
          <a:p>
            <a:pPr marL="457200" indent="-457200">
              <a:buFont typeface="+mj-lt"/>
              <a:buAutoNum type="arabicPeriod"/>
            </a:pPr>
            <a:r>
              <a:rPr lang="mk-MK" altLang="en-US" sz="2000" b="1" dirty="0"/>
              <a:t>Физикални карактеристики на преглед</a:t>
            </a:r>
          </a:p>
          <a:p>
            <a:pPr marL="457200" indent="-457200">
              <a:buFont typeface="+mj-lt"/>
              <a:buAutoNum type="arabicPeriod"/>
            </a:pPr>
            <a:r>
              <a:rPr lang="mk-MK" altLang="en-US" sz="2000" b="1" dirty="0"/>
              <a:t>Клиничка слика поврзана со лимфаденопатијата</a:t>
            </a:r>
          </a:p>
          <a:p>
            <a:pPr marL="457200" indent="-457200">
              <a:buFont typeface="+mj-lt"/>
              <a:buAutoNum type="arabicPeriod"/>
            </a:pPr>
            <a:r>
              <a:rPr lang="mk-MK" altLang="en-US" sz="2000" b="1" dirty="0"/>
              <a:t>Болести кои во клиничката слика имаат лимфаденопатија </a:t>
            </a:r>
            <a:endParaRPr lang="en-US" altLang="en-US" sz="2000" b="1" dirty="0"/>
          </a:p>
          <a:p>
            <a:pPr marL="0" indent="0">
              <a:buNone/>
            </a:pPr>
            <a:endParaRPr lang="en-US" altLang="en-US" sz="2000" b="1" dirty="0"/>
          </a:p>
        </p:txBody>
      </p:sp>
      <p:pic>
        <p:nvPicPr>
          <p:cNvPr id="5" name="Google Shape;285;p4"/>
          <p:cNvPicPr preferRelativeResize="0"/>
          <p:nvPr/>
        </p:nvPicPr>
        <p:blipFill rotWithShape="1">
          <a:blip r:embed="rId2">
            <a:alphaModFix/>
          </a:blip>
          <a:srcRect/>
          <a:stretch/>
        </p:blipFill>
        <p:spPr>
          <a:xfrm>
            <a:off x="11205556" y="86905"/>
            <a:ext cx="901914" cy="869060"/>
          </a:xfrm>
          <a:prstGeom prst="rect">
            <a:avLst/>
          </a:prstGeom>
          <a:noFill/>
          <a:ln>
            <a:noFill/>
          </a:ln>
        </p:spPr>
      </p:pic>
      <p:pic>
        <p:nvPicPr>
          <p:cNvPr id="6" name="Picture 5">
            <a:extLst>
              <a:ext uri="{FF2B5EF4-FFF2-40B4-BE49-F238E27FC236}">
                <a16:creationId xmlns:a16="http://schemas.microsoft.com/office/drawing/2014/main" id="{9E6CDAD0-407A-F04C-9B03-27D849D39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41" t="6667" r="2463" b="61653"/>
          <a:stretch/>
        </p:blipFill>
        <p:spPr>
          <a:xfrm>
            <a:off x="11300133" y="5836826"/>
            <a:ext cx="889845" cy="1003898"/>
          </a:xfrm>
          <a:prstGeom prst="rect">
            <a:avLst/>
          </a:prstGeom>
          <a:ln>
            <a:noFill/>
          </a:ln>
          <a:effectLst/>
        </p:spPr>
      </p:pic>
    </p:spTree>
    <p:extLst>
      <p:ext uri="{BB962C8B-B14F-4D97-AF65-F5344CB8AC3E}">
        <p14:creationId xmlns:p14="http://schemas.microsoft.com/office/powerpoint/2010/main" val="395273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41450" y="2252749"/>
            <a:ext cx="8229600" cy="2686056"/>
          </a:xfrm>
          <a:prstGeom prst="rect">
            <a:avLst/>
          </a:prstGeom>
        </p:spPr>
        <p:txBody>
          <a:bodyPr/>
          <a:lstStyle>
            <a:lvl1pPr marL="285750" indent="-285750" algn="l" rtl="0" eaLnBrk="0" fontAlgn="base" hangingPunct="0">
              <a:spcBef>
                <a:spcPct val="75000"/>
              </a:spcBef>
              <a:spcAft>
                <a:spcPct val="0"/>
              </a:spcAft>
              <a:buSzPct val="100000"/>
              <a:buFont typeface="Arial" pitchFamily="34" charset="0"/>
              <a:buChar char="•"/>
              <a:defRPr sz="2000">
                <a:solidFill>
                  <a:schemeClr val="tx1"/>
                </a:solidFill>
                <a:latin typeface="+mn-lt"/>
                <a:ea typeface="+mn-ea"/>
                <a:cs typeface="+mn-cs"/>
              </a:defRPr>
            </a:lvl1pPr>
            <a:lvl2pPr marL="763588" indent="-287338" algn="l" rtl="0" eaLnBrk="0" fontAlgn="base" hangingPunct="0">
              <a:spcBef>
                <a:spcPct val="30000"/>
              </a:spcBef>
              <a:spcAft>
                <a:spcPct val="0"/>
              </a:spcAft>
              <a:buChar char="–"/>
              <a:defRPr sz="2000">
                <a:solidFill>
                  <a:schemeClr val="tx1"/>
                </a:solidFill>
                <a:latin typeface="+mn-lt"/>
              </a:defRPr>
            </a:lvl2pPr>
            <a:lvl3pPr marL="1241425" indent="-287338" algn="l" rtl="0" eaLnBrk="0" fontAlgn="base" hangingPunct="0">
              <a:spcBef>
                <a:spcPct val="20000"/>
              </a:spcBef>
              <a:spcAft>
                <a:spcPct val="0"/>
              </a:spcAft>
              <a:buChar char="•"/>
              <a:defRPr sz="2000">
                <a:solidFill>
                  <a:schemeClr val="tx1"/>
                </a:solidFill>
                <a:latin typeface="+mn-lt"/>
              </a:defRPr>
            </a:lvl3pPr>
            <a:lvl4pPr marL="1719263" indent="-287338" algn="l" rtl="0" eaLnBrk="0" fontAlgn="base" hangingPunct="0">
              <a:spcBef>
                <a:spcPct val="20000"/>
              </a:spcBef>
              <a:spcAft>
                <a:spcPct val="0"/>
              </a:spcAft>
              <a:buChar char="–"/>
              <a:defRPr sz="2000">
                <a:solidFill>
                  <a:schemeClr val="tx1"/>
                </a:solidFill>
                <a:latin typeface="+mn-lt"/>
              </a:defRPr>
            </a:lvl4pPr>
            <a:lvl5pPr marL="2195513" indent="-285750" algn="l" rtl="0" eaLnBrk="0" fontAlgn="base" hangingPunct="0">
              <a:spcBef>
                <a:spcPct val="20000"/>
              </a:spcBef>
              <a:spcAft>
                <a:spcPct val="0"/>
              </a:spcAft>
              <a:buChar char="»"/>
              <a:defRPr sz="2000">
                <a:solidFill>
                  <a:schemeClr val="tx1"/>
                </a:solidFill>
                <a:latin typeface="+mn-lt"/>
              </a:defRPr>
            </a:lvl5pPr>
            <a:lvl6pPr marL="2652713" indent="-285750" algn="l" rtl="0" eaLnBrk="0" fontAlgn="base" hangingPunct="0">
              <a:spcBef>
                <a:spcPct val="20000"/>
              </a:spcBef>
              <a:spcAft>
                <a:spcPct val="0"/>
              </a:spcAft>
              <a:buChar char="»"/>
              <a:defRPr sz="2000">
                <a:solidFill>
                  <a:schemeClr val="tx1"/>
                </a:solidFill>
                <a:latin typeface="+mn-lt"/>
              </a:defRPr>
            </a:lvl6pPr>
            <a:lvl7pPr marL="3109913" indent="-285750" algn="l" rtl="0" eaLnBrk="0" fontAlgn="base" hangingPunct="0">
              <a:spcBef>
                <a:spcPct val="20000"/>
              </a:spcBef>
              <a:spcAft>
                <a:spcPct val="0"/>
              </a:spcAft>
              <a:buChar char="»"/>
              <a:defRPr sz="2000">
                <a:solidFill>
                  <a:schemeClr val="tx1"/>
                </a:solidFill>
                <a:latin typeface="+mn-lt"/>
              </a:defRPr>
            </a:lvl7pPr>
            <a:lvl8pPr marL="3567113" indent="-285750" algn="l" rtl="0" eaLnBrk="0" fontAlgn="base" hangingPunct="0">
              <a:spcBef>
                <a:spcPct val="20000"/>
              </a:spcBef>
              <a:spcAft>
                <a:spcPct val="0"/>
              </a:spcAft>
              <a:buChar char="»"/>
              <a:defRPr sz="2000">
                <a:solidFill>
                  <a:schemeClr val="tx1"/>
                </a:solidFill>
                <a:latin typeface="+mn-lt"/>
              </a:defRPr>
            </a:lvl8pPr>
            <a:lvl9pPr marL="4024313" indent="-285750" algn="l" rtl="0" eaLnBrk="0" fontAlgn="base" hangingPunct="0">
              <a:spcBef>
                <a:spcPct val="20000"/>
              </a:spcBef>
              <a:spcAft>
                <a:spcPct val="0"/>
              </a:spcAft>
              <a:buChar char="»"/>
              <a:defRPr sz="2000">
                <a:solidFill>
                  <a:schemeClr val="tx1"/>
                </a:solidFill>
                <a:latin typeface="+mn-lt"/>
              </a:defRPr>
            </a:lvl9pPr>
          </a:lstStyle>
          <a:p>
            <a:pPr marL="457200" indent="-457200">
              <a:buFont typeface="+mj-lt"/>
              <a:buAutoNum type="arabicPeriod"/>
            </a:pPr>
            <a:r>
              <a:rPr lang="mk-MK" sz="2200" b="1" kern="0" dirty="0">
                <a:solidFill>
                  <a:srgbClr val="000000"/>
                </a:solidFill>
                <a:latin typeface="Calibri" panose="020F0502020204030204" pitchFamily="34" charset="0"/>
                <a:cs typeface="Calibri" panose="020F0502020204030204" pitchFamily="34" charset="0"/>
              </a:rPr>
              <a:t>Анамнеза</a:t>
            </a:r>
            <a:endParaRPr lang="en-US" sz="2200" b="1" kern="0" dirty="0">
              <a:solidFill>
                <a:srgbClr val="000000"/>
              </a:solidFill>
              <a:latin typeface="Calibri" panose="020F0502020204030204" pitchFamily="34" charset="0"/>
              <a:cs typeface="Calibri" panose="020F0502020204030204" pitchFamily="34" charset="0"/>
            </a:endParaRPr>
          </a:p>
          <a:p>
            <a:pPr marL="457200" indent="-457200">
              <a:buFont typeface="+mj-lt"/>
              <a:buAutoNum type="arabicPeriod"/>
            </a:pPr>
            <a:r>
              <a:rPr lang="mk-MK" sz="2200" b="1" kern="0" dirty="0">
                <a:solidFill>
                  <a:srgbClr val="000000"/>
                </a:solidFill>
                <a:latin typeface="Calibri" panose="020F0502020204030204" pitchFamily="34" charset="0"/>
                <a:cs typeface="Calibri" panose="020F0502020204030204" pitchFamily="34" charset="0"/>
              </a:rPr>
              <a:t>Физикален преглед</a:t>
            </a:r>
          </a:p>
          <a:p>
            <a:pPr marL="457200" indent="-457200">
              <a:buFont typeface="+mj-lt"/>
              <a:buAutoNum type="arabicPeriod"/>
            </a:pPr>
            <a:r>
              <a:rPr lang="mk-MK" sz="2200" b="1" kern="0" dirty="0">
                <a:solidFill>
                  <a:srgbClr val="000000"/>
                </a:solidFill>
                <a:latin typeface="Calibri" panose="020F0502020204030204" pitchFamily="34" charset="0"/>
                <a:cs typeface="Calibri" panose="020F0502020204030204" pitchFamily="34" charset="0"/>
              </a:rPr>
              <a:t>Лабораториски испитувања</a:t>
            </a:r>
          </a:p>
          <a:p>
            <a:pPr marL="457200" indent="-457200">
              <a:buFont typeface="+mj-lt"/>
              <a:buAutoNum type="arabicPeriod"/>
            </a:pPr>
            <a:r>
              <a:rPr lang="mk-MK" sz="2200" b="1" kern="0" dirty="0">
                <a:solidFill>
                  <a:srgbClr val="000000"/>
                </a:solidFill>
                <a:latin typeface="Calibri" panose="020F0502020204030204" pitchFamily="34" charset="0"/>
                <a:cs typeface="Calibri" panose="020F0502020204030204" pitchFamily="34" charset="0"/>
              </a:rPr>
              <a:t>Методи за визуелизација</a:t>
            </a:r>
            <a:endParaRPr lang="en-US" sz="2200" b="1" kern="0" dirty="0">
              <a:solidFill>
                <a:srgbClr val="000000"/>
              </a:solidFill>
              <a:latin typeface="Calibri" panose="020F0502020204030204" pitchFamily="34" charset="0"/>
              <a:cs typeface="Calibri" panose="020F0502020204030204" pitchFamily="34" charset="0"/>
            </a:endParaRPr>
          </a:p>
        </p:txBody>
      </p:sp>
      <p:sp>
        <p:nvSpPr>
          <p:cNvPr id="6" name="Title 1"/>
          <p:cNvSpPr txBox="1">
            <a:spLocks/>
          </p:cNvSpPr>
          <p:nvPr/>
        </p:nvSpPr>
        <p:spPr bwMode="auto">
          <a:xfrm>
            <a:off x="1043530" y="351475"/>
            <a:ext cx="8025441" cy="51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spcAft>
                <a:spcPts val="300"/>
              </a:spcAft>
              <a:defRPr b="1">
                <a:solidFill>
                  <a:schemeClr val="accent2"/>
                </a:solidFill>
                <a:latin typeface="Arial" charset="0"/>
              </a:defRPr>
            </a:lvl1pPr>
            <a:lvl2pPr marL="742950" indent="-285750" eaLnBrk="0" hangingPunct="0">
              <a:spcBef>
                <a:spcPts val="600"/>
              </a:spcBef>
              <a:spcAft>
                <a:spcPts val="300"/>
              </a:spcAft>
              <a:buClr>
                <a:srgbClr val="F44D1F"/>
              </a:buClr>
              <a:buFont typeface="Times" pitchFamily="18" charset="0"/>
              <a:defRPr>
                <a:solidFill>
                  <a:schemeClr val="tx1"/>
                </a:solidFill>
                <a:latin typeface="Arial" charset="0"/>
              </a:defRPr>
            </a:lvl2pPr>
            <a:lvl3pPr marL="1143000" indent="-228600" eaLnBrk="0" hangingPunct="0">
              <a:spcBef>
                <a:spcPts val="600"/>
              </a:spcBef>
              <a:spcAft>
                <a:spcPts val="300"/>
              </a:spcAft>
              <a:buClr>
                <a:schemeClr val="accent1"/>
              </a:buClr>
              <a:buFont typeface="Arial" charset="0"/>
              <a:buChar char="●"/>
              <a:defRPr>
                <a:solidFill>
                  <a:schemeClr val="tx1"/>
                </a:solidFill>
                <a:latin typeface="Arial" charset="0"/>
              </a:defRPr>
            </a:lvl3pPr>
            <a:lvl4pPr marL="1600200" indent="-228600" eaLnBrk="0" hangingPunct="0">
              <a:spcAft>
                <a:spcPts val="300"/>
              </a:spcAft>
              <a:buFont typeface="Arial" charset="0"/>
              <a:buChar char="–"/>
              <a:defRPr sz="1600">
                <a:solidFill>
                  <a:schemeClr val="tx1"/>
                </a:solidFill>
                <a:latin typeface="Arial" charset="0"/>
              </a:defRPr>
            </a:lvl4pPr>
            <a:lvl5pPr marL="2057400" indent="-228600" eaLnBrk="0" hangingPunct="0">
              <a:spcAft>
                <a:spcPts val="300"/>
              </a:spcAft>
              <a:buClr>
                <a:schemeClr val="bg2"/>
              </a:buClr>
              <a:buFont typeface="Arial" charset="0"/>
              <a:buChar char="●"/>
              <a:defRPr sz="1400">
                <a:solidFill>
                  <a:schemeClr val="tx1"/>
                </a:solidFill>
                <a:latin typeface="Arial" charset="0"/>
              </a:defRPr>
            </a:lvl5pPr>
            <a:lvl6pPr marL="25146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6pPr>
            <a:lvl7pPr marL="29718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7pPr>
            <a:lvl8pPr marL="34290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8pPr>
            <a:lvl9pPr marL="3886200" indent="-228600" eaLnBrk="0" fontAlgn="base" hangingPunct="0">
              <a:spcBef>
                <a:spcPct val="0"/>
              </a:spcBef>
              <a:spcAft>
                <a:spcPts val="300"/>
              </a:spcAft>
              <a:buClr>
                <a:schemeClr val="bg2"/>
              </a:buClr>
              <a:buFont typeface="Arial" charset="0"/>
              <a:buChar char="●"/>
              <a:defRPr sz="1400">
                <a:solidFill>
                  <a:schemeClr val="tx1"/>
                </a:solidFill>
                <a:latin typeface="Arial" charset="0"/>
              </a:defRPr>
            </a:lvl9pPr>
          </a:lstStyle>
          <a:p>
            <a:pPr defTabSz="914400" eaLnBrk="1" hangingPunct="1">
              <a:lnSpc>
                <a:spcPct val="85000"/>
              </a:lnSpc>
              <a:spcBef>
                <a:spcPct val="0"/>
              </a:spcBef>
              <a:spcAft>
                <a:spcPct val="0"/>
              </a:spcAft>
            </a:pPr>
            <a:r>
              <a:rPr lang="mk-MK" altLang="en-US" sz="3200" spc="-50" dirty="0">
                <a:solidFill>
                  <a:srgbClr val="C00000"/>
                </a:solidFill>
                <a:latin typeface="Calibri" panose="020F0502020204030204" pitchFamily="34" charset="0"/>
                <a:cs typeface="Calibri" panose="020F0502020204030204" pitchFamily="34" charset="0"/>
              </a:rPr>
              <a:t>Дијагностика на лимфаденопатија</a:t>
            </a:r>
            <a:endParaRPr lang="en-US" altLang="en-US" sz="3200" spc="-50" dirty="0">
              <a:solidFill>
                <a:srgbClr val="C00000"/>
              </a:solidFill>
              <a:latin typeface="Calibri" panose="020F0502020204030204" pitchFamily="34" charset="0"/>
              <a:cs typeface="Calibri" panose="020F0502020204030204" pitchFamily="34" charset="0"/>
            </a:endParaRPr>
          </a:p>
        </p:txBody>
      </p:sp>
      <p:pic>
        <p:nvPicPr>
          <p:cNvPr id="7170" name="Picture 2" descr="C:\Users\kozuharv\Desktop\65561129-female-doctor-making-the-anamnesis-with-elder-woman-standing-in-front-of-h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1782" y="2252749"/>
            <a:ext cx="3611238" cy="240564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285;p4"/>
          <p:cNvPicPr preferRelativeResize="0"/>
          <p:nvPr/>
        </p:nvPicPr>
        <p:blipFill rotWithShape="1">
          <a:blip r:embed="rId3">
            <a:alphaModFix/>
          </a:blip>
          <a:srcRect/>
          <a:stretch/>
        </p:blipFill>
        <p:spPr>
          <a:xfrm>
            <a:off x="11302155" y="0"/>
            <a:ext cx="901914" cy="869060"/>
          </a:xfrm>
          <a:prstGeom prst="rect">
            <a:avLst/>
          </a:prstGeom>
          <a:noFill/>
          <a:ln>
            <a:noFill/>
          </a:ln>
        </p:spPr>
      </p:pic>
      <p:pic>
        <p:nvPicPr>
          <p:cNvPr id="7" name="Picture 6">
            <a:extLst>
              <a:ext uri="{FF2B5EF4-FFF2-40B4-BE49-F238E27FC236}">
                <a16:creationId xmlns:a16="http://schemas.microsoft.com/office/drawing/2014/main" id="{9E6CDAD0-407A-F04C-9B03-27D849D39C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41" t="6667" r="2463" b="61653"/>
          <a:stretch/>
        </p:blipFill>
        <p:spPr>
          <a:xfrm>
            <a:off x="11302155" y="5854102"/>
            <a:ext cx="889845" cy="1003898"/>
          </a:xfrm>
          <a:prstGeom prst="rect">
            <a:avLst/>
          </a:prstGeom>
          <a:ln>
            <a:noFill/>
          </a:ln>
          <a:effectLst/>
        </p:spPr>
      </p:pic>
    </p:spTree>
    <p:extLst>
      <p:ext uri="{BB962C8B-B14F-4D97-AF65-F5344CB8AC3E}">
        <p14:creationId xmlns:p14="http://schemas.microsoft.com/office/powerpoint/2010/main" val="402638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ARPPTCOMPATIBLERD03" val="RXP"/>
  <p:tag name="VARPPTTYPE" val="RXP"/>
  <p:tag name="VARPPTSLIDEFORMAT" val="RXP"/>
  <p:tag name="VARPPTCOMPATIBLE4" val="RXP"/>
  <p:tag name="VARPPTLANG" val="RXPEnglish"/>
  <p:tag name="VARSAVEMESSAGETIMESTAMP" val="RXP23.07.2020"/>
</p:tagLst>
</file>

<file path=ppt/tags/tag10.xml><?xml version="1.0" encoding="utf-8"?>
<p:tagLst xmlns:a="http://schemas.openxmlformats.org/drawingml/2006/main" xmlns:r="http://schemas.openxmlformats.org/officeDocument/2006/relationships" xmlns:p="http://schemas.openxmlformats.org/presentationml/2006/main">
  <p:tag name="MIO_GUID" val="c7b8047b-cc75-452e-9d5d-a187f1574763"/>
</p:tagLst>
</file>

<file path=ppt/tags/tag11.xml><?xml version="1.0" encoding="utf-8"?>
<p:tagLst xmlns:a="http://schemas.openxmlformats.org/drawingml/2006/main" xmlns:r="http://schemas.openxmlformats.org/officeDocument/2006/relationships" xmlns:p="http://schemas.openxmlformats.org/presentationml/2006/main">
  <p:tag name="MIO_GUID" val="d13858aa-666e-48fe-99a2-8381f1fca0dd"/>
</p:tagLst>
</file>

<file path=ppt/tags/tag12.xml><?xml version="1.0" encoding="utf-8"?>
<p:tagLst xmlns:a="http://schemas.openxmlformats.org/drawingml/2006/main" xmlns:r="http://schemas.openxmlformats.org/officeDocument/2006/relationships" xmlns:p="http://schemas.openxmlformats.org/presentationml/2006/main">
  <p:tag name="MIO_GUID" val="a50b9a52-6c4d-4778-990b-68643a52f631"/>
</p:tagLst>
</file>

<file path=ppt/tags/tag13.xml><?xml version="1.0" encoding="utf-8"?>
<p:tagLst xmlns:a="http://schemas.openxmlformats.org/drawingml/2006/main" xmlns:r="http://schemas.openxmlformats.org/officeDocument/2006/relationships" xmlns:p="http://schemas.openxmlformats.org/presentationml/2006/main">
  <p:tag name="MIO_GUID" val="ae393e59-0eb0-4afe-8bed-680e45e53d25"/>
</p:tagLst>
</file>

<file path=ppt/tags/tag14.xml><?xml version="1.0" encoding="utf-8"?>
<p:tagLst xmlns:a="http://schemas.openxmlformats.org/drawingml/2006/main" xmlns:r="http://schemas.openxmlformats.org/officeDocument/2006/relationships" xmlns:p="http://schemas.openxmlformats.org/presentationml/2006/main">
  <p:tag name="MIO_GUID" val="8b1a9f51-7f67-4007-8d8d-ade51f2062e6"/>
</p:tagLst>
</file>

<file path=ppt/tags/tag15.xml><?xml version="1.0" encoding="utf-8"?>
<p:tagLst xmlns:a="http://schemas.openxmlformats.org/drawingml/2006/main" xmlns:r="http://schemas.openxmlformats.org/officeDocument/2006/relationships" xmlns:p="http://schemas.openxmlformats.org/presentationml/2006/main">
  <p:tag name="MIO_GUID" val="be3cd943-dfbc-4cd4-87ec-79165b56bba0"/>
</p:tagLst>
</file>

<file path=ppt/tags/tag16.xml><?xml version="1.0" encoding="utf-8"?>
<p:tagLst xmlns:a="http://schemas.openxmlformats.org/drawingml/2006/main" xmlns:r="http://schemas.openxmlformats.org/officeDocument/2006/relationships" xmlns:p="http://schemas.openxmlformats.org/presentationml/2006/main">
  <p:tag name="MIO_GUID" val="8f950681-df86-4c5c-b21e-173ba1b40d80"/>
</p:tagLst>
</file>

<file path=ppt/tags/tag17.xml><?xml version="1.0" encoding="utf-8"?>
<p:tagLst xmlns:a="http://schemas.openxmlformats.org/drawingml/2006/main" xmlns:r="http://schemas.openxmlformats.org/officeDocument/2006/relationships" xmlns:p="http://schemas.openxmlformats.org/presentationml/2006/main">
  <p:tag name="MIO_GUID" val="0678cc73-a3b1-40db-b3ff-42dd58ece826"/>
</p:tagLst>
</file>

<file path=ppt/tags/tag18.xml><?xml version="1.0" encoding="utf-8"?>
<p:tagLst xmlns:a="http://schemas.openxmlformats.org/drawingml/2006/main" xmlns:r="http://schemas.openxmlformats.org/officeDocument/2006/relationships" xmlns:p="http://schemas.openxmlformats.org/presentationml/2006/main">
  <p:tag name="MIO_GUID" val="b51a3fbc-0af4-4d7e-95ad-d62881df8c07"/>
</p:tagLst>
</file>

<file path=ppt/tags/tag19.xml><?xml version="1.0" encoding="utf-8"?>
<p:tagLst xmlns:a="http://schemas.openxmlformats.org/drawingml/2006/main" xmlns:r="http://schemas.openxmlformats.org/officeDocument/2006/relationships" xmlns:p="http://schemas.openxmlformats.org/presentationml/2006/main">
  <p:tag name="MIO_GUID" val="74828879-262a-461d-89fc-3d3a79c3f55a"/>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MIO_GUID" val="7f895663-cbe8-40db-9c09-cf20ddc5aee7"/>
</p:tagLst>
</file>

<file path=ppt/tags/tag21.xml><?xml version="1.0" encoding="utf-8"?>
<p:tagLst xmlns:a="http://schemas.openxmlformats.org/drawingml/2006/main" xmlns:r="http://schemas.openxmlformats.org/officeDocument/2006/relationships" xmlns:p="http://schemas.openxmlformats.org/presentationml/2006/main">
  <p:tag name="MIO_GUID" val="4f1f9133-e4ce-4006-9253-a546c8283b74"/>
</p:tagLst>
</file>

<file path=ppt/tags/tag22.xml><?xml version="1.0" encoding="utf-8"?>
<p:tagLst xmlns:a="http://schemas.openxmlformats.org/drawingml/2006/main" xmlns:r="http://schemas.openxmlformats.org/officeDocument/2006/relationships" xmlns:p="http://schemas.openxmlformats.org/presentationml/2006/main">
  <p:tag name="MIO_GUID" val="6e270b4f-f50f-4e69-a027-dfc3cda54a4c"/>
</p:tagLst>
</file>

<file path=ppt/tags/tag23.xml><?xml version="1.0" encoding="utf-8"?>
<p:tagLst xmlns:a="http://schemas.openxmlformats.org/drawingml/2006/main" xmlns:r="http://schemas.openxmlformats.org/officeDocument/2006/relationships" xmlns:p="http://schemas.openxmlformats.org/presentationml/2006/main">
  <p:tag name="MIO_GUID" val="b386d6f0-0ef6-4506-a82b-695041d766c6"/>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cqej1ACYIzZeySQeD0H8g"/>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che">
      <a:dk1>
        <a:srgbClr val="000000"/>
      </a:dk1>
      <a:lt1>
        <a:srgbClr val="FFFFFF"/>
      </a:lt1>
      <a:dk2>
        <a:srgbClr val="0066CC"/>
      </a:dk2>
      <a:lt2>
        <a:srgbClr val="B1B3B3"/>
      </a:lt2>
      <a:accent1>
        <a:srgbClr val="0066CC"/>
      </a:accent1>
      <a:accent2>
        <a:srgbClr val="E40046"/>
      </a:accent2>
      <a:accent3>
        <a:srgbClr val="A05EB5"/>
      </a:accent3>
      <a:accent4>
        <a:srgbClr val="00965E"/>
      </a:accent4>
      <a:accent5>
        <a:srgbClr val="ED8B00"/>
      </a:accent5>
      <a:accent6>
        <a:srgbClr val="00E5EF"/>
      </a:accent6>
      <a:hlink>
        <a:srgbClr val="0563C1"/>
      </a:hlink>
      <a:folHlink>
        <a:srgbClr val="954F72"/>
      </a:folHlink>
    </a:clrScheme>
    <a:fontScheme name="Custom 9">
      <a:majorFont>
        <a:latin typeface="Imago"/>
        <a:ea typeface=""/>
        <a:cs typeface=""/>
      </a:majorFont>
      <a:minorFont>
        <a:latin typeface="Imag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oche FMI">
  <a:themeElements>
    <a:clrScheme name="FMI2017">
      <a:dk1>
        <a:srgbClr val="000000"/>
      </a:dk1>
      <a:lt1>
        <a:srgbClr val="FFFFFF"/>
      </a:lt1>
      <a:dk2>
        <a:srgbClr val="44546A"/>
      </a:dk2>
      <a:lt2>
        <a:srgbClr val="849199"/>
      </a:lt2>
      <a:accent1>
        <a:srgbClr val="FF4C00"/>
      </a:accent1>
      <a:accent2>
        <a:srgbClr val="70C3BD"/>
      </a:accent2>
      <a:accent3>
        <a:srgbClr val="91C29E"/>
      </a:accent3>
      <a:accent4>
        <a:srgbClr val="EB9040"/>
      </a:accent4>
      <a:accent5>
        <a:srgbClr val="E7C469"/>
      </a:accent5>
      <a:accent6>
        <a:srgbClr val="FFFFFF"/>
      </a:accent6>
      <a:hlink>
        <a:srgbClr val="70C3BD"/>
      </a:hlink>
      <a:folHlink>
        <a:srgbClr val="2F383E"/>
      </a:folHlink>
    </a:clrScheme>
    <a:fontScheme name="Roche-FMI2017">
      <a:majorFont>
        <a:latin typeface="GT Sectra Regular"/>
        <a:ea typeface=""/>
        <a:cs typeface=""/>
      </a:majorFont>
      <a:minorFont>
        <a:latin typeface="Gotham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sz="1800" b="0" i="0" u="none" strike="noStrike" cap="none" normalizeH="0" baseline="0" dirty="0" smtClean="0">
            <a:ln>
              <a:noFill/>
            </a:ln>
            <a:solidFill>
              <a:schemeClr val="tx1"/>
            </a:solidFill>
            <a:effectLst/>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Imago" pitchFamily="2" charset="0"/>
          </a:defRPr>
        </a:defPPr>
      </a:lstStyle>
    </a:lnDef>
  </a:objectDefaults>
  <a:extraClrSchemeLst>
    <a:extraClrScheme>
      <a:clrScheme name="Roche 1">
        <a:dk1>
          <a:srgbClr val="009900"/>
        </a:dk1>
        <a:lt1>
          <a:srgbClr val="FFFFFF"/>
        </a:lt1>
        <a:dk2>
          <a:srgbClr val="0028A0"/>
        </a:dk2>
        <a:lt2>
          <a:srgbClr val="969696"/>
        </a:lt2>
        <a:accent1>
          <a:srgbClr val="FF7F00"/>
        </a:accent1>
        <a:accent2>
          <a:srgbClr val="0082DA"/>
        </a:accent2>
        <a:accent3>
          <a:srgbClr val="AAACCD"/>
        </a:accent3>
        <a:accent4>
          <a:srgbClr val="DADADA"/>
        </a:accent4>
        <a:accent5>
          <a:srgbClr val="FFC0AA"/>
        </a:accent5>
        <a:accent6>
          <a:srgbClr val="0075C5"/>
        </a:accent6>
        <a:hlink>
          <a:srgbClr val="9933FF"/>
        </a:hlink>
        <a:folHlink>
          <a:srgbClr val="FF3300"/>
        </a:folHlink>
      </a:clrScheme>
      <a:clrMap bg1="dk2" tx1="lt1" bg2="dk1" tx2="lt2" accent1="accent1" accent2="accent2" accent3="accent3" accent4="accent4" accent5="accent5" accent6="accent6" hlink="hlink" folHlink="folHlink"/>
    </a:extraClrScheme>
    <a:extraClrScheme>
      <a:clrScheme name="Roche 2">
        <a:dk1>
          <a:srgbClr val="000000"/>
        </a:dk1>
        <a:lt1>
          <a:srgbClr val="FFFFFF"/>
        </a:lt1>
        <a:dk2>
          <a:srgbClr val="969696"/>
        </a:dk2>
        <a:lt2>
          <a:srgbClr val="009900"/>
        </a:lt2>
        <a:accent1>
          <a:srgbClr val="FF7F00"/>
        </a:accent1>
        <a:accent2>
          <a:srgbClr val="0082DA"/>
        </a:accent2>
        <a:accent3>
          <a:srgbClr val="FFFFFF"/>
        </a:accent3>
        <a:accent4>
          <a:srgbClr val="000000"/>
        </a:accent4>
        <a:accent5>
          <a:srgbClr val="FFC0AA"/>
        </a:accent5>
        <a:accent6>
          <a:srgbClr val="0075C5"/>
        </a:accent6>
        <a:hlink>
          <a:srgbClr val="9933FF"/>
        </a:hlink>
        <a:folHlink>
          <a:srgbClr val="FF3300"/>
        </a:folHlink>
      </a:clrScheme>
      <a:clrMap bg1="lt1" tx1="dk1" bg2="lt2" tx2="dk2" accent1="accent1" accent2="accent2" accent3="accent3" accent4="accent4" accent5="accent5" accent6="accent6" hlink="hlink" folHlink="folHlink"/>
    </a:extraClrScheme>
    <a:extraClrScheme>
      <a:clrScheme name="Roche 3">
        <a:dk1>
          <a:srgbClr val="000000"/>
        </a:dk1>
        <a:lt1>
          <a:srgbClr val="FFFFFF"/>
        </a:lt1>
        <a:dk2>
          <a:srgbClr val="959595"/>
        </a:dk2>
        <a:lt2>
          <a:srgbClr val="676767"/>
        </a:lt2>
        <a:accent1>
          <a:srgbClr val="B2B2B2"/>
        </a:accent1>
        <a:accent2>
          <a:srgbClr val="4D4D4D"/>
        </a:accent2>
        <a:accent3>
          <a:srgbClr val="FFFFFF"/>
        </a:accent3>
        <a:accent4>
          <a:srgbClr val="000000"/>
        </a:accent4>
        <a:accent5>
          <a:srgbClr val="D5D5D5"/>
        </a:accent5>
        <a:accent6>
          <a:srgbClr val="454545"/>
        </a:accent6>
        <a:hlink>
          <a:srgbClr val="EAEAEA"/>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GAZ">
      <a:dk1>
        <a:srgbClr val="455463"/>
      </a:dk1>
      <a:lt1>
        <a:sysClr val="window" lastClr="FFFFFF"/>
      </a:lt1>
      <a:dk2>
        <a:srgbClr val="000000"/>
      </a:dk2>
      <a:lt2>
        <a:srgbClr val="A4AEB5"/>
      </a:lt2>
      <a:accent1>
        <a:srgbClr val="455463"/>
      </a:accent1>
      <a:accent2>
        <a:srgbClr val="A92229"/>
      </a:accent2>
      <a:accent3>
        <a:srgbClr val="00CDD7"/>
      </a:accent3>
      <a:accent4>
        <a:srgbClr val="9BBB59"/>
      </a:accent4>
      <a:accent5>
        <a:srgbClr val="8064A2"/>
      </a:accent5>
      <a:accent6>
        <a:srgbClr val="DCEEF1"/>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prstDash val="sysDash"/>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47_Hematology Franchise">
  <a:themeElements>
    <a:clrScheme name="Hematology Franchise">
      <a:dk1>
        <a:srgbClr val="000000"/>
      </a:dk1>
      <a:lt1>
        <a:srgbClr val="FFFFFF"/>
      </a:lt1>
      <a:dk2>
        <a:srgbClr val="A41E26"/>
      </a:dk2>
      <a:lt2>
        <a:srgbClr val="3F3F3F"/>
      </a:lt2>
      <a:accent1>
        <a:srgbClr val="D3202F"/>
      </a:accent1>
      <a:accent2>
        <a:srgbClr val="A41E26"/>
      </a:accent2>
      <a:accent3>
        <a:srgbClr val="3F3F3F"/>
      </a:accent3>
      <a:accent4>
        <a:srgbClr val="D3202F"/>
      </a:accent4>
      <a:accent5>
        <a:srgbClr val="A41E26"/>
      </a:accent5>
      <a:accent6>
        <a:srgbClr val="000000"/>
      </a:accent6>
      <a:hlink>
        <a:srgbClr val="A41E26"/>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10">
    <a:dk1>
      <a:srgbClr val="5F5F5F"/>
    </a:dk1>
    <a:lt1>
      <a:srgbClr val="FFFFFF"/>
    </a:lt1>
    <a:dk2>
      <a:srgbClr val="BABABA"/>
    </a:dk2>
    <a:lt2>
      <a:srgbClr val="0066CC"/>
    </a:lt2>
    <a:accent1>
      <a:srgbClr val="112966"/>
    </a:accent1>
    <a:accent2>
      <a:srgbClr val="1F419A"/>
    </a:accent2>
    <a:accent3>
      <a:srgbClr val="6687B2"/>
    </a:accent3>
    <a:accent4>
      <a:srgbClr val="ACC6E6"/>
    </a:accent4>
    <a:accent5>
      <a:srgbClr val="FF7F00"/>
    </a:accent5>
    <a:accent6>
      <a:srgbClr val="009900"/>
    </a:accent6>
    <a:hlink>
      <a:srgbClr val="0066CC"/>
    </a:hlink>
    <a:folHlink>
      <a:srgbClr val="0069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31778</TotalTime>
  <Words>5413</Words>
  <Application>Microsoft Office PowerPoint</Application>
  <PresentationFormat>Widescreen</PresentationFormat>
  <Paragraphs>710</Paragraphs>
  <Slides>66</Slides>
  <Notes>22</Notes>
  <HiddenSlides>0</HiddenSlides>
  <MMClips>0</MMClips>
  <ScaleCrop>false</ScaleCrop>
  <HeadingPairs>
    <vt:vector size="8" baseType="variant">
      <vt:variant>
        <vt:lpstr>Fonts Used</vt:lpstr>
      </vt:variant>
      <vt:variant>
        <vt:i4>23</vt:i4>
      </vt:variant>
      <vt:variant>
        <vt:lpstr>Theme</vt:lpstr>
      </vt:variant>
      <vt:variant>
        <vt:i4>4</vt:i4>
      </vt:variant>
      <vt:variant>
        <vt:lpstr>Embedded OLE Servers</vt:lpstr>
      </vt:variant>
      <vt:variant>
        <vt:i4>1</vt:i4>
      </vt:variant>
      <vt:variant>
        <vt:lpstr>Slide Titles</vt:lpstr>
      </vt:variant>
      <vt:variant>
        <vt:i4>66</vt:i4>
      </vt:variant>
    </vt:vector>
  </HeadingPairs>
  <TitlesOfParts>
    <vt:vector size="94" baseType="lpstr">
      <vt:lpstr>ＭＳ Ｐゴシック</vt:lpstr>
      <vt:lpstr>ＭＳ Ｐゴシック</vt:lpstr>
      <vt:lpstr>SimSun</vt:lpstr>
      <vt:lpstr>Arial</vt:lpstr>
      <vt:lpstr>Arial Black</vt:lpstr>
      <vt:lpstr>Calibri</vt:lpstr>
      <vt:lpstr>Core Sans N 35 Light</vt:lpstr>
      <vt:lpstr>Core Sans N 37 Cn Light</vt:lpstr>
      <vt:lpstr>Core Sans N 43 Ex Regular</vt:lpstr>
      <vt:lpstr>Georgia</vt:lpstr>
      <vt:lpstr>Gotham Medium</vt:lpstr>
      <vt:lpstr>GT Sectra Regular</vt:lpstr>
      <vt:lpstr>Helvetica Neue</vt:lpstr>
      <vt:lpstr>Imago</vt:lpstr>
      <vt:lpstr>inherit</vt:lpstr>
      <vt:lpstr>Merriweather Sans</vt:lpstr>
      <vt:lpstr>Minion</vt:lpstr>
      <vt:lpstr>Monotype Corsiva</vt:lpstr>
      <vt:lpstr>Noto Sans Symbols</vt:lpstr>
      <vt:lpstr>Trebuchet MS</vt:lpstr>
      <vt:lpstr>Wingdings</vt:lpstr>
      <vt:lpstr>Wingdings 2</vt:lpstr>
      <vt:lpstr>ヒラギノ角ゴ Pro W3</vt:lpstr>
      <vt:lpstr>Office Theme</vt:lpstr>
      <vt:lpstr>Roche FMI</vt:lpstr>
      <vt:lpstr>1_Office Theme</vt:lpstr>
      <vt:lpstr>47_Hematology Franchise</vt:lpstr>
      <vt:lpstr>think-cell Slide</vt:lpstr>
      <vt:lpstr>PowerPoint Presentation</vt:lpstr>
      <vt:lpstr>Општи информации </vt:lpstr>
      <vt:lpstr>АГЕНДА: 27.10.2022 година</vt:lpstr>
      <vt:lpstr>PowerPoint Presentation</vt:lpstr>
      <vt:lpstr>Што претставува состојба на лимфаденопатија?</vt:lpstr>
      <vt:lpstr>PowerPoint Presentation</vt:lpstr>
      <vt:lpstr>PowerPoint Presentation</vt:lpstr>
      <vt:lpstr>Фактори неопходни за определување на значајноста на лимфаденопатијата</vt:lpstr>
      <vt:lpstr>PowerPoint Presentation</vt:lpstr>
      <vt:lpstr>1. Анамнеза </vt:lpstr>
      <vt:lpstr>Лимфаденопатија</vt:lpstr>
      <vt:lpstr>Придружни Б-симптоми и знаци</vt:lpstr>
      <vt:lpstr>  Палпација на задни аурикуларни и окципитални лимфни јазли</vt:lpstr>
      <vt:lpstr>  Палпација на преаурикуларни лимфни јазли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2.а Физикални карактеристики на преглед</vt:lpstr>
      <vt:lpstr>2.а Физикални карактеристики на преглед</vt:lpstr>
      <vt:lpstr>3. Дополнителни испитувања</vt:lpstr>
      <vt:lpstr>4. Методи за визуелизација</vt:lpstr>
      <vt:lpstr>Кој е следниот чекор во дијагностиката на лимфаденопатија?</vt:lpstr>
      <vt:lpstr>Клинички индикации за тенко иглена аспирациона биопсија (FNAB)</vt:lpstr>
      <vt:lpstr>PowerPoint Presentation</vt:lpstr>
      <vt:lpstr>Како до најбрза цитолошка дијагноза?</vt:lpstr>
      <vt:lpstr>PowerPoint Presentation</vt:lpstr>
      <vt:lpstr>Мултидисциплинарниот пристап е неопходен за рана и брза дијагноза на малигните лимфоми </vt:lpstr>
      <vt:lpstr>PowerPoint Presentation</vt:lpstr>
      <vt:lpstr>PowerPoint Presentation</vt:lpstr>
      <vt:lpstr>Кога да се сомневаме на малигнитет?</vt:lpstr>
      <vt:lpstr>Диференцијaлна дијагностика: малигна лимфаденопатија наспроти инфекција со COVID-19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Инциденцата на лимфоми расте глобално</vt:lpstr>
      <vt:lpstr>Инциденцата на лимфоми во Северна Македонија опаѓа</vt:lpstr>
      <vt:lpstr>Епидемиологија на Не-Хочкинови лимфоми во Република Северна Македонија</vt:lpstr>
      <vt:lpstr>PowerPoint Presentation</vt:lpstr>
      <vt:lpstr>PowerPoint Presentation</vt:lpstr>
      <vt:lpstr>Дифузниот крупноклеточен Б лимфом (DLBCL) е агресивен и најчест поттип на Б-НХЛ1–4</vt:lpstr>
      <vt:lpstr>Фоликуларен лимфом (FL) </vt:lpstr>
      <vt:lpstr>Повеќе од 50% од пациентите со FL имаат прогресија на болеста или умираат во период од 10 години со 1L R-хемо</vt:lpstr>
      <vt:lpstr>Изборoт на најсоодветниот третман зависи од потребите и очекувањата на пациентите и целите на лекарот</vt:lpstr>
      <vt:lpstr>Напредок во третманот на индолентните лимфоми 2015-2022</vt:lpstr>
      <vt:lpstr>Примарен гастричен МАЛТ лимфом (агресивен) со специфики во дијагностика</vt:lpstr>
      <vt:lpstr>Примарен медијастинален лимфом со специфики  во дијагностика</vt:lpstr>
      <vt:lpstr> R-CHOP ефикасна третманска опција за претходно нетретирани пациенти со DLBCL</vt:lpstr>
      <vt:lpstr>Приближно 40% од пациентите нема да постигнат излекување во 1 линија на третман, при што понатаму опциите за лекување се лимитирани, често со скратено време на преживување</vt:lpstr>
      <vt:lpstr>PowerPoint Presentation</vt:lpstr>
      <vt:lpstr>PowerPoint Presentation</vt:lpstr>
      <vt:lpstr>Напредок во третманот на агресивните лимфоми  2021-2022</vt:lpstr>
      <vt:lpstr>Pola + BR е новата третманска опција за пациентите со релапс/рефрактерен DLBCL кои не се погодни за ASCT</vt:lpstr>
      <vt:lpstr>Денес на Универзитетска клиника за хематологија Скопје веќе е достапна нова третманска опција за пациентите со R/R DLBCL </vt:lpstr>
      <vt:lpstr>Мултидисциплинарниот пристап е неопходен за рана и брза дијагноза на малигните лимфоми </vt:lpstr>
      <vt:lpstr>За рана дијагностика на малигните лимфоми најзначајна е интердисциплинарната соработка помеѓу институциите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a.bechara@wellmera.com</dc:creator>
  <cp:lastModifiedBy>sanja</cp:lastModifiedBy>
  <cp:revision>509</cp:revision>
  <cp:lastPrinted>2019-10-16T16:03:43Z</cp:lastPrinted>
  <dcterms:created xsi:type="dcterms:W3CDTF">2016-09-08T20:47:54Z</dcterms:created>
  <dcterms:modified xsi:type="dcterms:W3CDTF">2022-11-15T07:39:59Z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strSourceShapeName">
    <vt:lpwstr>Title 1</vt:lpwstr>
  </property>
  <property fmtid="{D5CDD505-2E9C-101B-9397-08002B2CF9AE}" pid="3" name="pintSourceSlideIndex">
    <vt:i4>2</vt:i4>
  </property>
  <property fmtid="{D5CDD505-2E9C-101B-9397-08002B2CF9AE}" pid="4" name="pdobSourceWidth">
    <vt:r8>881.379272460938</vt:r8>
  </property>
  <property fmtid="{D5CDD505-2E9C-101B-9397-08002B2CF9AE}" pid="5" name="pdobSourceHeight">
    <vt:r8>65.559211730957</vt:r8>
  </property>
  <property fmtid="{D5CDD505-2E9C-101B-9397-08002B2CF9AE}" pid="6" name="pdobSourceOriginalWidth">
    <vt:r8>0</vt:r8>
  </property>
  <property fmtid="{D5CDD505-2E9C-101B-9397-08002B2CF9AE}" pid="7" name="pdobSourceOriginalHeight">
    <vt:r8>0</vt:r8>
  </property>
  <property fmtid="{D5CDD505-2E9C-101B-9397-08002B2CF9AE}" pid="8" name="pdobSourceTop">
    <vt:r8>18.6610240936279</vt:r8>
  </property>
  <property fmtid="{D5CDD505-2E9C-101B-9397-08002B2CF9AE}" pid="9" name="pdobSourceLeft">
    <vt:r8>40.9654312133789</vt:r8>
  </property>
  <property fmtid="{D5CDD505-2E9C-101B-9397-08002B2CF9AE}" pid="10" name="pdobSourceCropLeft">
    <vt:r8>0</vt:r8>
  </property>
  <property fmtid="{D5CDD505-2E9C-101B-9397-08002B2CF9AE}" pid="11" name="pdobSourceCropRight">
    <vt:r8>0</vt:r8>
  </property>
  <property fmtid="{D5CDD505-2E9C-101B-9397-08002B2CF9AE}" pid="12" name="pdobSourceCropTop">
    <vt:r8>0</vt:r8>
  </property>
  <property fmtid="{D5CDD505-2E9C-101B-9397-08002B2CF9AE}" pid="13" name="pdobSourceCropBottom">
    <vt:r8>0</vt:r8>
  </property>
  <property fmtid="{D5CDD505-2E9C-101B-9397-08002B2CF9AE}" pid="14" name="ContentTypeId">
    <vt:lpwstr>0x0101006406857A4477CA4F8593DC26B8DE8A02</vt:lpwstr>
  </property>
</Properties>
</file>